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5" r:id="rId14"/>
    <p:sldId id="276" r:id="rId15"/>
    <p:sldId id="278" r:id="rId16"/>
    <p:sldId id="266" r:id="rId17"/>
    <p:sldId id="279" r:id="rId18"/>
    <p:sldId id="267" r:id="rId19"/>
    <p:sldId id="268" r:id="rId20"/>
    <p:sldId id="269" r:id="rId21"/>
    <p:sldId id="270" r:id="rId22"/>
    <p:sldId id="271" r:id="rId23"/>
    <p:sldId id="272" r:id="rId24"/>
    <p:sldId id="23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0B1DE-529F-44FF-A9BB-30E17F5EC1F9}" v="6" dt="2020-10-26T09:10:33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tychios Protopapadakis" userId="8f2990f904bdbe98" providerId="LiveId" clId="{BE40B1DE-529F-44FF-A9BB-30E17F5EC1F9}"/>
    <pc:docChg chg="modSld">
      <pc:chgData name="Eftychios Protopapadakis" userId="8f2990f904bdbe98" providerId="LiveId" clId="{BE40B1DE-529F-44FF-A9BB-30E17F5EC1F9}" dt="2020-10-26T09:19:23.679" v="9" actId="20577"/>
      <pc:docMkLst>
        <pc:docMk/>
      </pc:docMkLst>
      <pc:sldChg chg="modSp mod">
        <pc:chgData name="Eftychios Protopapadakis" userId="8f2990f904bdbe98" providerId="LiveId" clId="{BE40B1DE-529F-44FF-A9BB-30E17F5EC1F9}" dt="2020-10-26T09:19:23.679" v="9" actId="20577"/>
        <pc:sldMkLst>
          <pc:docMk/>
          <pc:sldMk cId="2308564291" sldId="258"/>
        </pc:sldMkLst>
        <pc:spChg chg="mod">
          <ac:chgData name="Eftychios Protopapadakis" userId="8f2990f904bdbe98" providerId="LiveId" clId="{BE40B1DE-529F-44FF-A9BB-30E17F5EC1F9}" dt="2020-10-26T09:10:33.299" v="5" actId="1036"/>
          <ac:spMkLst>
            <pc:docMk/>
            <pc:sldMk cId="2308564291" sldId="258"/>
            <ac:spMk id="19" creationId="{BAA96535-2AC4-49F0-9541-81CD254E9E4B}"/>
          </ac:spMkLst>
        </pc:spChg>
        <pc:graphicFrameChg chg="modGraphic">
          <ac:chgData name="Eftychios Protopapadakis" userId="8f2990f904bdbe98" providerId="LiveId" clId="{BE40B1DE-529F-44FF-A9BB-30E17F5EC1F9}" dt="2020-10-26T09:19:23.679" v="9" actId="20577"/>
          <ac:graphicFrameMkLst>
            <pc:docMk/>
            <pc:sldMk cId="2308564291" sldId="258"/>
            <ac:graphicFrameMk id="4" creationId="{22CEA501-AD95-43B9-A101-BF2DA1D526C5}"/>
          </ac:graphicFrameMkLst>
        </pc:graphicFrameChg>
        <pc:picChg chg="mod">
          <ac:chgData name="Eftychios Protopapadakis" userId="8f2990f904bdbe98" providerId="LiveId" clId="{BE40B1DE-529F-44FF-A9BB-30E17F5EC1F9}" dt="2020-10-26T09:10:28.868" v="2" actId="1036"/>
          <ac:picMkLst>
            <pc:docMk/>
            <pc:sldMk cId="2308564291" sldId="258"/>
            <ac:picMk id="13" creationId="{7269C341-5D98-44F6-BEE0-5395653E6897}"/>
          </ac:picMkLst>
        </pc:picChg>
      </pc:sldChg>
    </pc:docChg>
  </pc:docChgLst>
  <pc:docChgLst>
    <pc:chgData name="Eftychios Protopapadakis" userId="8f2990f904bdbe98" providerId="LiveId" clId="{ADD36984-3C0F-4897-818A-D1D85A679EDC}"/>
    <pc:docChg chg="undo redo custSel addSld delSld modSld sldOrd">
      <pc:chgData name="Eftychios Protopapadakis" userId="8f2990f904bdbe98" providerId="LiveId" clId="{ADD36984-3C0F-4897-818A-D1D85A679EDC}" dt="2020-10-25T07:37:43.966" v="1769" actId="20577"/>
      <pc:docMkLst>
        <pc:docMk/>
      </pc:docMkLst>
      <pc:sldChg chg="addSp modSp new mod setBg">
        <pc:chgData name="Eftychios Protopapadakis" userId="8f2990f904bdbe98" providerId="LiveId" clId="{ADD36984-3C0F-4897-818A-D1D85A679EDC}" dt="2020-10-25T06:20:29.142" v="122" actId="14100"/>
        <pc:sldMkLst>
          <pc:docMk/>
          <pc:sldMk cId="3230118177" sldId="256"/>
        </pc:sldMkLst>
        <pc:spChg chg="mod">
          <ac:chgData name="Eftychios Protopapadakis" userId="8f2990f904bdbe98" providerId="LiveId" clId="{ADD36984-3C0F-4897-818A-D1D85A679EDC}" dt="2020-10-25T06:15:48.790" v="30" actId="20577"/>
          <ac:spMkLst>
            <pc:docMk/>
            <pc:sldMk cId="3230118177" sldId="256"/>
            <ac:spMk id="2" creationId="{0F167431-7CF0-4405-8CDE-E611DB08FC10}"/>
          </ac:spMkLst>
        </pc:spChg>
        <pc:spChg chg="mod">
          <ac:chgData name="Eftychios Protopapadakis" userId="8f2990f904bdbe98" providerId="LiveId" clId="{ADD36984-3C0F-4897-818A-D1D85A679EDC}" dt="2020-10-25T06:17:34.440" v="114" actId="20577"/>
          <ac:spMkLst>
            <pc:docMk/>
            <pc:sldMk cId="3230118177" sldId="256"/>
            <ac:spMk id="3" creationId="{1D4F2B0D-3687-46DA-B56A-DC7AABE0ACF2}"/>
          </ac:spMkLst>
        </pc:spChg>
        <pc:spChg chg="add">
          <ac:chgData name="Eftychios Protopapadakis" userId="8f2990f904bdbe98" providerId="LiveId" clId="{ADD36984-3C0F-4897-818A-D1D85A679EDC}" dt="2020-10-25T06:15:29.590" v="3" actId="26606"/>
          <ac:spMkLst>
            <pc:docMk/>
            <pc:sldMk cId="3230118177" sldId="256"/>
            <ac:spMk id="9" creationId="{0BC9EFE1-D8CB-4668-9980-DB108327A794}"/>
          </ac:spMkLst>
        </pc:spChg>
        <pc:spChg chg="add">
          <ac:chgData name="Eftychios Protopapadakis" userId="8f2990f904bdbe98" providerId="LiveId" clId="{ADD36984-3C0F-4897-818A-D1D85A679EDC}" dt="2020-10-25T06:15:29.590" v="3" actId="26606"/>
          <ac:spMkLst>
            <pc:docMk/>
            <pc:sldMk cId="3230118177" sldId="256"/>
            <ac:spMk id="13" creationId="{77DA6D33-2D62-458C-BF5D-DBF612FD557E}"/>
          </ac:spMkLst>
        </pc:spChg>
        <pc:picChg chg="add">
          <ac:chgData name="Eftychios Protopapadakis" userId="8f2990f904bdbe98" providerId="LiveId" clId="{ADD36984-3C0F-4897-818A-D1D85A679EDC}" dt="2020-10-25T06:15:29.590" v="3" actId="26606"/>
          <ac:picMkLst>
            <pc:docMk/>
            <pc:sldMk cId="3230118177" sldId="256"/>
            <ac:picMk id="5" creationId="{F916E422-6FF5-41D0-9DBE-A779903ADAD7}"/>
          </ac:picMkLst>
        </pc:picChg>
        <pc:picChg chg="add">
          <ac:chgData name="Eftychios Protopapadakis" userId="8f2990f904bdbe98" providerId="LiveId" clId="{ADD36984-3C0F-4897-818A-D1D85A679EDC}" dt="2020-10-25T06:15:29.590" v="3" actId="26606"/>
          <ac:picMkLst>
            <pc:docMk/>
            <pc:sldMk cId="3230118177" sldId="256"/>
            <ac:picMk id="11" creationId="{7CBAE1BD-B8E4-4029-8AA2-C77E4FED9864}"/>
          </ac:picMkLst>
        </pc:picChg>
        <pc:picChg chg="add mod">
          <ac:chgData name="Eftychios Protopapadakis" userId="8f2990f904bdbe98" providerId="LiveId" clId="{ADD36984-3C0F-4897-818A-D1D85A679EDC}" dt="2020-10-25T06:20:29.142" v="122" actId="14100"/>
          <ac:picMkLst>
            <pc:docMk/>
            <pc:sldMk cId="3230118177" sldId="256"/>
            <ac:picMk id="1026" creationId="{736E4C11-AA20-40EC-A37A-D15BB813427B}"/>
          </ac:picMkLst>
        </pc:picChg>
      </pc:sldChg>
      <pc:sldChg chg="addSp delSp modSp new mod setBg">
        <pc:chgData name="Eftychios Protopapadakis" userId="8f2990f904bdbe98" providerId="LiveId" clId="{ADD36984-3C0F-4897-818A-D1D85A679EDC}" dt="2020-10-25T07:13:15.298" v="894" actId="20577"/>
        <pc:sldMkLst>
          <pc:docMk/>
          <pc:sldMk cId="3867597733" sldId="257"/>
        </pc:sldMkLst>
        <pc:spChg chg="mod">
          <ac:chgData name="Eftychios Protopapadakis" userId="8f2990f904bdbe98" providerId="LiveId" clId="{ADD36984-3C0F-4897-818A-D1D85A679EDC}" dt="2020-10-25T07:13:15.298" v="894" actId="20577"/>
          <ac:spMkLst>
            <pc:docMk/>
            <pc:sldMk cId="3867597733" sldId="257"/>
            <ac:spMk id="2" creationId="{F48C23C8-EB0E-4068-B90C-FB857B66B914}"/>
          </ac:spMkLst>
        </pc:spChg>
        <pc:spChg chg="del mod">
          <ac:chgData name="Eftychios Protopapadakis" userId="8f2990f904bdbe98" providerId="LiveId" clId="{ADD36984-3C0F-4897-818A-D1D85A679EDC}" dt="2020-10-25T06:22:16.955" v="134"/>
          <ac:spMkLst>
            <pc:docMk/>
            <pc:sldMk cId="3867597733" sldId="257"/>
            <ac:spMk id="3" creationId="{077EC713-343F-453C-A65D-01FC5657279E}"/>
          </ac:spMkLst>
        </pc:spChg>
        <pc:spChg chg="add">
          <ac:chgData name="Eftychios Protopapadakis" userId="8f2990f904bdbe98" providerId="LiveId" clId="{ADD36984-3C0F-4897-818A-D1D85A679EDC}" dt="2020-10-25T06:15:18.575" v="2" actId="26606"/>
          <ac:spMkLst>
            <pc:docMk/>
            <pc:sldMk cId="3867597733" sldId="257"/>
            <ac:spMk id="8" creationId="{4351DFE5-F63D-4BE0-BDA9-E3EB88F01AA5}"/>
          </ac:spMkLst>
        </pc:spChg>
        <pc:picChg chg="add mod modCrop">
          <ac:chgData name="Eftychios Protopapadakis" userId="8f2990f904bdbe98" providerId="LiveId" clId="{ADD36984-3C0F-4897-818A-D1D85A679EDC}" dt="2020-10-25T06:22:52.163" v="140" actId="1076"/>
          <ac:picMkLst>
            <pc:docMk/>
            <pc:sldMk cId="3867597733" sldId="257"/>
            <ac:picMk id="6" creationId="{D1CADE20-E7DA-4255-AE5F-3F85D1E29CC3}"/>
          </ac:picMkLst>
        </pc:picChg>
        <pc:picChg chg="add">
          <ac:chgData name="Eftychios Protopapadakis" userId="8f2990f904bdbe98" providerId="LiveId" clId="{ADD36984-3C0F-4897-818A-D1D85A679EDC}" dt="2020-10-25T06:15:18.575" v="2" actId="26606"/>
          <ac:picMkLst>
            <pc:docMk/>
            <pc:sldMk cId="3867597733" sldId="257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03.854" v="33"/>
        <pc:sldMkLst>
          <pc:docMk/>
          <pc:sldMk cId="548245500" sldId="258"/>
        </pc:sldMkLst>
        <pc:spChg chg="add del">
          <ac:chgData name="Eftychios Protopapadakis" userId="8f2990f904bdbe98" providerId="LiveId" clId="{ADD36984-3C0F-4897-818A-D1D85A679EDC}" dt="2020-10-25T06:16:03.854" v="33"/>
          <ac:spMkLst>
            <pc:docMk/>
            <pc:sldMk cId="548245500" sldId="258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03.854" v="33"/>
          <ac:picMkLst>
            <pc:docMk/>
            <pc:sldMk cId="548245500" sldId="258"/>
            <ac:picMk id="10" creationId="{3AA16612-ACD2-4A16-8F2B-4514FD6BF28F}"/>
          </ac:picMkLst>
        </pc:picChg>
      </pc:sldChg>
      <pc:sldChg chg="addSp modSp add mod">
        <pc:chgData name="Eftychios Protopapadakis" userId="8f2990f904bdbe98" providerId="LiveId" clId="{ADD36984-3C0F-4897-818A-D1D85A679EDC}" dt="2020-10-25T06:26:59.780" v="245" actId="14100"/>
        <pc:sldMkLst>
          <pc:docMk/>
          <pc:sldMk cId="2308564291" sldId="258"/>
        </pc:sldMkLst>
        <pc:spChg chg="mod">
          <ac:chgData name="Eftychios Protopapadakis" userId="8f2990f904bdbe98" providerId="LiveId" clId="{ADD36984-3C0F-4897-818A-D1D85A679EDC}" dt="2020-10-25T06:24:58.163" v="171" actId="313"/>
          <ac:spMkLst>
            <pc:docMk/>
            <pc:sldMk cId="2308564291" sldId="258"/>
            <ac:spMk id="2" creationId="{F48C23C8-EB0E-4068-B90C-FB857B66B914}"/>
          </ac:spMkLst>
        </pc:spChg>
        <pc:spChg chg="mod">
          <ac:chgData name="Eftychios Protopapadakis" userId="8f2990f904bdbe98" providerId="LiveId" clId="{ADD36984-3C0F-4897-818A-D1D85A679EDC}" dt="2020-10-25T06:25:42.190" v="194" actId="1035"/>
          <ac:spMkLst>
            <pc:docMk/>
            <pc:sldMk cId="2308564291" sldId="258"/>
            <ac:spMk id="3" creationId="{077EC713-343F-453C-A65D-01FC5657279E}"/>
          </ac:spMkLst>
        </pc:spChg>
        <pc:spChg chg="add mod">
          <ac:chgData name="Eftychios Protopapadakis" userId="8f2990f904bdbe98" providerId="LiveId" clId="{ADD36984-3C0F-4897-818A-D1D85A679EDC}" dt="2020-10-25T06:26:47.139" v="240" actId="1076"/>
          <ac:spMkLst>
            <pc:docMk/>
            <pc:sldMk cId="2308564291" sldId="258"/>
            <ac:spMk id="15" creationId="{5DDB632F-E2E3-43CC-9123-F204FDAD24F3}"/>
          </ac:spMkLst>
        </pc:spChg>
        <pc:spChg chg="add mod">
          <ac:chgData name="Eftychios Protopapadakis" userId="8f2990f904bdbe98" providerId="LiveId" clId="{ADD36984-3C0F-4897-818A-D1D85A679EDC}" dt="2020-10-25T06:26:54.720" v="244" actId="1036"/>
          <ac:spMkLst>
            <pc:docMk/>
            <pc:sldMk cId="2308564291" sldId="258"/>
            <ac:spMk id="17" creationId="{0B5F7D6B-3994-4218-84F0-DBF8130C30C3}"/>
          </ac:spMkLst>
        </pc:spChg>
        <pc:spChg chg="add mod">
          <ac:chgData name="Eftychios Protopapadakis" userId="8f2990f904bdbe98" providerId="LiveId" clId="{ADD36984-3C0F-4897-818A-D1D85A679EDC}" dt="2020-10-25T06:26:43.747" v="239" actId="1076"/>
          <ac:spMkLst>
            <pc:docMk/>
            <pc:sldMk cId="2308564291" sldId="258"/>
            <ac:spMk id="19" creationId="{BAA96535-2AC4-49F0-9541-81CD254E9E4B}"/>
          </ac:spMkLst>
        </pc:spChg>
        <pc:graphicFrameChg chg="add mod modGraphic">
          <ac:chgData name="Eftychios Protopapadakis" userId="8f2990f904bdbe98" providerId="LiveId" clId="{ADD36984-3C0F-4897-818A-D1D85A679EDC}" dt="2020-10-25T06:26:59.780" v="245" actId="14100"/>
          <ac:graphicFrameMkLst>
            <pc:docMk/>
            <pc:sldMk cId="2308564291" sldId="258"/>
            <ac:graphicFrameMk id="4" creationId="{22CEA501-AD95-43B9-A101-BF2DA1D526C5}"/>
          </ac:graphicFrameMkLst>
        </pc:graphicFrameChg>
        <pc:picChg chg="add mod">
          <ac:chgData name="Eftychios Protopapadakis" userId="8f2990f904bdbe98" providerId="LiveId" clId="{ADD36984-3C0F-4897-818A-D1D85A679EDC}" dt="2020-10-25T06:26:33.988" v="238" actId="1038"/>
          <ac:picMkLst>
            <pc:docMk/>
            <pc:sldMk cId="2308564291" sldId="258"/>
            <ac:picMk id="5" creationId="{5A6DE3C9-59D6-4BFA-AF19-27342FB94479}"/>
          </ac:picMkLst>
        </pc:picChg>
        <pc:picChg chg="add mod">
          <ac:chgData name="Eftychios Protopapadakis" userId="8f2990f904bdbe98" providerId="LiveId" clId="{ADD36984-3C0F-4897-818A-D1D85A679EDC}" dt="2020-10-25T06:26:33.988" v="238" actId="1038"/>
          <ac:picMkLst>
            <pc:docMk/>
            <pc:sldMk cId="2308564291" sldId="258"/>
            <ac:picMk id="7" creationId="{77EAECDE-D217-44FF-8DA1-CE3E812B2F8F}"/>
          </ac:picMkLst>
        </pc:picChg>
        <pc:picChg chg="add mod">
          <ac:chgData name="Eftychios Protopapadakis" userId="8f2990f904bdbe98" providerId="LiveId" clId="{ADD36984-3C0F-4897-818A-D1D85A679EDC}" dt="2020-10-25T06:26:33.988" v="238" actId="1038"/>
          <ac:picMkLst>
            <pc:docMk/>
            <pc:sldMk cId="2308564291" sldId="258"/>
            <ac:picMk id="13" creationId="{7269C341-5D98-44F6-BEE0-5395653E6897}"/>
          </ac:picMkLst>
        </pc:picChg>
      </pc:sldChg>
      <pc:sldChg chg="modSp add mod">
        <pc:chgData name="Eftychios Protopapadakis" userId="8f2990f904bdbe98" providerId="LiveId" clId="{ADD36984-3C0F-4897-818A-D1D85A679EDC}" dt="2020-10-25T06:28:45.384" v="326" actId="20577"/>
        <pc:sldMkLst>
          <pc:docMk/>
          <pc:sldMk cId="2190712703" sldId="259"/>
        </pc:sldMkLst>
        <pc:spChg chg="mod">
          <ac:chgData name="Eftychios Protopapadakis" userId="8f2990f904bdbe98" providerId="LiveId" clId="{ADD36984-3C0F-4897-818A-D1D85A679EDC}" dt="2020-10-25T06:27:28.864" v="276" actId="313"/>
          <ac:spMkLst>
            <pc:docMk/>
            <pc:sldMk cId="2190712703" sldId="259"/>
            <ac:spMk id="2" creationId="{F48C23C8-EB0E-4068-B90C-FB857B66B914}"/>
          </ac:spMkLst>
        </pc:spChg>
        <pc:spChg chg="mod">
          <ac:chgData name="Eftychios Protopapadakis" userId="8f2990f904bdbe98" providerId="LiveId" clId="{ADD36984-3C0F-4897-818A-D1D85A679EDC}" dt="2020-10-25T06:28:45.384" v="326" actId="20577"/>
          <ac:spMkLst>
            <pc:docMk/>
            <pc:sldMk cId="2190712703" sldId="259"/>
            <ac:spMk id="3" creationId="{077EC713-343F-453C-A65D-01FC5657279E}"/>
          </ac:spMkLst>
        </pc:spChg>
      </pc:sldChg>
      <pc:sldChg chg="addSp delSp add del setBg delDesignElem">
        <pc:chgData name="Eftychios Protopapadakis" userId="8f2990f904bdbe98" providerId="LiveId" clId="{ADD36984-3C0F-4897-818A-D1D85A679EDC}" dt="2020-10-25T06:16:06.811" v="37"/>
        <pc:sldMkLst>
          <pc:docMk/>
          <pc:sldMk cId="2232869818" sldId="259"/>
        </pc:sldMkLst>
        <pc:spChg chg="add del">
          <ac:chgData name="Eftychios Protopapadakis" userId="8f2990f904bdbe98" providerId="LiveId" clId="{ADD36984-3C0F-4897-818A-D1D85A679EDC}" dt="2020-10-25T06:16:06.811" v="37"/>
          <ac:spMkLst>
            <pc:docMk/>
            <pc:sldMk cId="2232869818" sldId="259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06.811" v="37"/>
          <ac:picMkLst>
            <pc:docMk/>
            <pc:sldMk cId="2232869818" sldId="259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ADD36984-3C0F-4897-818A-D1D85A679EDC}" dt="2020-10-25T06:31:22.523" v="388" actId="20577"/>
        <pc:sldMkLst>
          <pc:docMk/>
          <pc:sldMk cId="2594830369" sldId="260"/>
        </pc:sldMkLst>
        <pc:spChg chg="mod">
          <ac:chgData name="Eftychios Protopapadakis" userId="8f2990f904bdbe98" providerId="LiveId" clId="{ADD36984-3C0F-4897-818A-D1D85A679EDC}" dt="2020-10-25T06:29:26.381" v="349" actId="313"/>
          <ac:spMkLst>
            <pc:docMk/>
            <pc:sldMk cId="2594830369" sldId="260"/>
            <ac:spMk id="2" creationId="{F48C23C8-EB0E-4068-B90C-FB857B66B914}"/>
          </ac:spMkLst>
        </pc:spChg>
        <pc:spChg chg="mod">
          <ac:chgData name="Eftychios Protopapadakis" userId="8f2990f904bdbe98" providerId="LiveId" clId="{ADD36984-3C0F-4897-818A-D1D85A679EDC}" dt="2020-10-25T06:31:22.523" v="388" actId="20577"/>
          <ac:spMkLst>
            <pc:docMk/>
            <pc:sldMk cId="2594830369" sldId="260"/>
            <ac:spMk id="3" creationId="{077EC713-343F-453C-A65D-01FC5657279E}"/>
          </ac:spMkLst>
        </pc:spChg>
      </pc:sldChg>
      <pc:sldChg chg="addSp delSp add del setBg delDesignElem">
        <pc:chgData name="Eftychios Protopapadakis" userId="8f2990f904bdbe98" providerId="LiveId" clId="{ADD36984-3C0F-4897-818A-D1D85A679EDC}" dt="2020-10-25T06:16:13.682" v="43"/>
        <pc:sldMkLst>
          <pc:docMk/>
          <pc:sldMk cId="3124543173" sldId="260"/>
        </pc:sldMkLst>
        <pc:spChg chg="add del">
          <ac:chgData name="Eftychios Protopapadakis" userId="8f2990f904bdbe98" providerId="LiveId" clId="{ADD36984-3C0F-4897-818A-D1D85A679EDC}" dt="2020-10-25T06:16:13.682" v="43"/>
          <ac:spMkLst>
            <pc:docMk/>
            <pc:sldMk cId="3124543173" sldId="260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13.682" v="43"/>
          <ac:picMkLst>
            <pc:docMk/>
            <pc:sldMk cId="3124543173" sldId="260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13.682" v="43"/>
        <pc:sldMkLst>
          <pc:docMk/>
          <pc:sldMk cId="2085817228" sldId="261"/>
        </pc:sldMkLst>
        <pc:spChg chg="add del">
          <ac:chgData name="Eftychios Protopapadakis" userId="8f2990f904bdbe98" providerId="LiveId" clId="{ADD36984-3C0F-4897-818A-D1D85A679EDC}" dt="2020-10-25T06:16:13.682" v="43"/>
          <ac:spMkLst>
            <pc:docMk/>
            <pc:sldMk cId="2085817228" sldId="261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13.682" v="43"/>
          <ac:picMkLst>
            <pc:docMk/>
            <pc:sldMk cId="2085817228" sldId="261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ADD36984-3C0F-4897-818A-D1D85A679EDC}" dt="2020-10-25T06:36:53.289" v="483" actId="1035"/>
        <pc:sldMkLst>
          <pc:docMk/>
          <pc:sldMk cId="3504758724" sldId="261"/>
        </pc:sldMkLst>
        <pc:spChg chg="mod">
          <ac:chgData name="Eftychios Protopapadakis" userId="8f2990f904bdbe98" providerId="LiveId" clId="{ADD36984-3C0F-4897-818A-D1D85A679EDC}" dt="2020-10-25T06:31:51.434" v="392" actId="20577"/>
          <ac:spMkLst>
            <pc:docMk/>
            <pc:sldMk cId="3504758724" sldId="261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6:31:55.555" v="393" actId="478"/>
          <ac:spMkLst>
            <pc:docMk/>
            <pc:sldMk cId="3504758724" sldId="261"/>
            <ac:spMk id="3" creationId="{077EC713-343F-453C-A65D-01FC5657279E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9" creationId="{BE239F33-BD6F-4753-9883-F7981B0C393B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1" creationId="{9D882950-4F1A-4163-9EF7-3C74A49224FB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2" creationId="{935D1C4F-5AF7-483D-8178-EA76FDB8940D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3" creationId="{7876809B-F674-4162-B0BB-2F772A29BB43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4" creationId="{0AE5D7D4-2B3C-4141-A378-516BEAD1EF8D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5" creationId="{3509B9E4-B1A3-4B6A-8E1B-632A5F57C0A1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6" creationId="{44125A42-D9F2-43EB-BD60-85D24785E3B3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7" creationId="{FD3CE436-1D21-4EAC-A4F8-391068F856A9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8" creationId="{5AE02637-0739-4081-93F5-ED500EC7E4A7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19" creationId="{CFBE9286-CB76-429B-8CEF-E3EFE8EB9C7D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0" creationId="{57D46F47-7FEC-4D04-B7E0-0B65D66CBB36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1" creationId="{797173AE-EE4C-48F7-8CFB-5C47C0531507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2" creationId="{22FB6D9F-8EB0-4EB8-A72A-F42E4E05BA84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3" creationId="{714AB6AA-D45E-44AB-94BE-965A2B663906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4" creationId="{4FFEE1BE-DFFE-47EC-BAAF-82A863946E58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5" creationId="{5DC67171-D197-4040-B540-4E9649A83C36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6" creationId="{D09252E9-BF06-4F7B-A1FA-10564391A78F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7" creationId="{8891DC46-C0B4-4362-ABE9-868DE32B8535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8" creationId="{CD4E16FB-F066-4A95-8AAB-EB3DAA8748CE}"/>
          </ac:spMkLst>
        </pc:spChg>
        <pc:spChg chg="mod">
          <ac:chgData name="Eftychios Protopapadakis" userId="8f2990f904bdbe98" providerId="LiveId" clId="{ADD36984-3C0F-4897-818A-D1D85A679EDC}" dt="2020-10-25T06:36:53.289" v="483" actId="1035"/>
          <ac:spMkLst>
            <pc:docMk/>
            <pc:sldMk cId="3504758724" sldId="261"/>
            <ac:spMk id="29" creationId="{6F00AF75-F51D-403E-A0C3-FB2A34B61863}"/>
          </ac:spMkLst>
        </pc:spChg>
        <pc:spChg chg="add mod">
          <ac:chgData name="Eftychios Protopapadakis" userId="8f2990f904bdbe98" providerId="LiveId" clId="{ADD36984-3C0F-4897-818A-D1D85A679EDC}" dt="2020-10-25T06:34:47.934" v="444" actId="1076"/>
          <ac:spMkLst>
            <pc:docMk/>
            <pc:sldMk cId="3504758724" sldId="261"/>
            <ac:spMk id="30" creationId="{B0714FF9-6AC5-43A7-9B75-948729B117AC}"/>
          </ac:spMkLst>
        </pc:spChg>
        <pc:grpChg chg="add mod">
          <ac:chgData name="Eftychios Protopapadakis" userId="8f2990f904bdbe98" providerId="LiveId" clId="{ADD36984-3C0F-4897-818A-D1D85A679EDC}" dt="2020-10-25T06:36:53.289" v="483" actId="1035"/>
          <ac:grpSpMkLst>
            <pc:docMk/>
            <pc:sldMk cId="3504758724" sldId="261"/>
            <ac:grpSpMk id="6" creationId="{1122B5C4-F497-48E5-B522-463D8A5AAA64}"/>
          </ac:grpSpMkLst>
        </pc:grpChg>
        <pc:grpChg chg="mod">
          <ac:chgData name="Eftychios Protopapadakis" userId="8f2990f904bdbe98" providerId="LiveId" clId="{ADD36984-3C0F-4897-818A-D1D85A679EDC}" dt="2020-10-25T06:36:53.289" v="483" actId="1035"/>
          <ac:grpSpMkLst>
            <pc:docMk/>
            <pc:sldMk cId="3504758724" sldId="261"/>
            <ac:grpSpMk id="7" creationId="{0DA03A13-6C81-4F53-9035-D2E840266AE2}"/>
          </ac:grpSpMkLst>
        </pc:grpChg>
        <pc:picChg chg="add mod">
          <ac:chgData name="Eftychios Protopapadakis" userId="8f2990f904bdbe98" providerId="LiveId" clId="{ADD36984-3C0F-4897-818A-D1D85A679EDC}" dt="2020-10-25T06:36:08.698" v="469" actId="1076"/>
          <ac:picMkLst>
            <pc:docMk/>
            <pc:sldMk cId="3504758724" sldId="261"/>
            <ac:picMk id="31" creationId="{03FE8AFA-C1AA-4893-B408-BEAE339D725B}"/>
          </ac:picMkLst>
        </pc:picChg>
        <pc:picChg chg="add mod">
          <ac:chgData name="Eftychios Protopapadakis" userId="8f2990f904bdbe98" providerId="LiveId" clId="{ADD36984-3C0F-4897-818A-D1D85A679EDC}" dt="2020-10-25T06:33:59.895" v="436" actId="1076"/>
          <ac:picMkLst>
            <pc:docMk/>
            <pc:sldMk cId="3504758724" sldId="261"/>
            <ac:picMk id="32" creationId="{26DBEA24-F825-41DD-96FA-55553AEAEE16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13.682" v="43"/>
        <pc:sldMkLst>
          <pc:docMk/>
          <pc:sldMk cId="1472710808" sldId="262"/>
        </pc:sldMkLst>
        <pc:spChg chg="add del">
          <ac:chgData name="Eftychios Protopapadakis" userId="8f2990f904bdbe98" providerId="LiveId" clId="{ADD36984-3C0F-4897-818A-D1D85A679EDC}" dt="2020-10-25T06:16:13.682" v="43"/>
          <ac:spMkLst>
            <pc:docMk/>
            <pc:sldMk cId="1472710808" sldId="262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13.682" v="43"/>
          <ac:picMkLst>
            <pc:docMk/>
            <pc:sldMk cId="1472710808" sldId="262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ADD36984-3C0F-4897-818A-D1D85A679EDC}" dt="2020-10-25T06:36:46.821" v="478" actId="1035"/>
        <pc:sldMkLst>
          <pc:docMk/>
          <pc:sldMk cId="2246641220" sldId="262"/>
        </pc:sldMkLst>
        <pc:spChg chg="mod">
          <ac:chgData name="Eftychios Protopapadakis" userId="8f2990f904bdbe98" providerId="LiveId" clId="{ADD36984-3C0F-4897-818A-D1D85A679EDC}" dt="2020-10-25T06:34:59.628" v="445" actId="20577"/>
          <ac:spMkLst>
            <pc:docMk/>
            <pc:sldMk cId="2246641220" sldId="262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6:33:11.387" v="427" actId="478"/>
          <ac:spMkLst>
            <pc:docMk/>
            <pc:sldMk cId="2246641220" sldId="262"/>
            <ac:spMk id="3" creationId="{077EC713-343F-453C-A65D-01FC5657279E}"/>
          </ac:spMkLst>
        </pc:spChg>
        <pc:spChg chg="add mod">
          <ac:chgData name="Eftychios Protopapadakis" userId="8f2990f904bdbe98" providerId="LiveId" clId="{ADD36984-3C0F-4897-818A-D1D85A679EDC}" dt="2020-10-25T06:34:39.529" v="443" actId="1076"/>
          <ac:spMkLst>
            <pc:docMk/>
            <pc:sldMk cId="2246641220" sldId="262"/>
            <ac:spMk id="6" creationId="{2CF444A5-29C0-475A-B4E2-355E79D9C9F2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1" creationId="{F20FD205-EB50-4AA8-B40F-29BEA0C20EA3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2" creationId="{D0FECE64-A94F-4E15-8B9B-46518B66FD71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3" creationId="{BA8C14F9-DD06-4B46-99BA-337F5C7DF2C2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4" creationId="{0F3989F5-9CDA-4E34-B981-BF74C4AAEE64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5" creationId="{B342185E-0499-4AA0-A437-02D12CF9C498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6" creationId="{3D54B205-2C08-4A84-B2B1-D21549079475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7" creationId="{5056DE36-4851-4B0E-8024-411CC155425C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8" creationId="{D02A425C-6EF0-435A-BABF-2235FFEFDA83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19" creationId="{C3FE133B-78DC-4853-81AD-B60A45A2B662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0" creationId="{789AF514-6A91-4C5F-A357-C53898003BD2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2" creationId="{20C0AC17-0892-40BA-8178-74339E4CD5F8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3" creationId="{7DE11F9E-8453-46C3-952E-91F30408DFF9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4" creationId="{833F17A4-5804-40D3-AF7E-D92BAC9FC31A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5" creationId="{7318AF75-10E5-4CE2-A8A9-4B0D1F4416EA}"/>
          </ac:spMkLst>
        </pc:spChg>
        <pc:spChg chg="mod">
          <ac:chgData name="Eftychios Protopapadakis" userId="8f2990f904bdbe98" providerId="LiveId" clId="{ADD36984-3C0F-4897-818A-D1D85A679EDC}" dt="2020-10-25T06:36:46.821" v="478" actId="1035"/>
          <ac:spMkLst>
            <pc:docMk/>
            <pc:sldMk cId="2246641220" sldId="262"/>
            <ac:spMk id="26" creationId="{30010FAF-217C-43CC-B91F-CE38492BC67F}"/>
          </ac:spMkLst>
        </pc:spChg>
        <pc:grpChg chg="add mod">
          <ac:chgData name="Eftychios Protopapadakis" userId="8f2990f904bdbe98" providerId="LiveId" clId="{ADD36984-3C0F-4897-818A-D1D85A679EDC}" dt="2020-10-25T06:36:46.821" v="478" actId="1035"/>
          <ac:grpSpMkLst>
            <pc:docMk/>
            <pc:sldMk cId="2246641220" sldId="262"/>
            <ac:grpSpMk id="9" creationId="{23885CD0-FA49-4C03-9E72-C8EF5711B4C1}"/>
          </ac:grpSpMkLst>
        </pc:grpChg>
        <pc:grpChg chg="mod">
          <ac:chgData name="Eftychios Protopapadakis" userId="8f2990f904bdbe98" providerId="LiveId" clId="{ADD36984-3C0F-4897-818A-D1D85A679EDC}" dt="2020-10-25T06:36:46.821" v="478" actId="1035"/>
          <ac:grpSpMkLst>
            <pc:docMk/>
            <pc:sldMk cId="2246641220" sldId="262"/>
            <ac:grpSpMk id="21" creationId="{565A0232-6FD5-483F-9EA5-33AD5CB34E46}"/>
          </ac:grpSpMkLst>
        </pc:grpChg>
        <pc:picChg chg="add mod">
          <ac:chgData name="Eftychios Protopapadakis" userId="8f2990f904bdbe98" providerId="LiveId" clId="{ADD36984-3C0F-4897-818A-D1D85A679EDC}" dt="2020-10-25T06:34:27.888" v="441" actId="1076"/>
          <ac:picMkLst>
            <pc:docMk/>
            <pc:sldMk cId="2246641220" sldId="262"/>
            <ac:picMk id="7" creationId="{1CC934DE-BDF7-4CA4-8F89-C6585602CF0D}"/>
          </ac:picMkLst>
        </pc:picChg>
        <pc:picChg chg="add mod">
          <ac:chgData name="Eftychios Protopapadakis" userId="8f2990f904bdbe98" providerId="LiveId" clId="{ADD36984-3C0F-4897-818A-D1D85A679EDC}" dt="2020-10-25T06:34:25.061" v="440" actId="1076"/>
          <ac:picMkLst>
            <pc:docMk/>
            <pc:sldMk cId="2246641220" sldId="262"/>
            <ac:picMk id="27" creationId="{E75B1DA5-809E-44AA-A589-3078800E448A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27.740" v="49"/>
        <pc:sldMkLst>
          <pc:docMk/>
          <pc:sldMk cId="1157935852" sldId="263"/>
        </pc:sldMkLst>
        <pc:spChg chg="add del">
          <ac:chgData name="Eftychios Protopapadakis" userId="8f2990f904bdbe98" providerId="LiveId" clId="{ADD36984-3C0F-4897-818A-D1D85A679EDC}" dt="2020-10-25T06:16:27.740" v="49"/>
          <ac:spMkLst>
            <pc:docMk/>
            <pc:sldMk cId="1157935852" sldId="263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27.740" v="49"/>
          <ac:picMkLst>
            <pc:docMk/>
            <pc:sldMk cId="1157935852" sldId="263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ADD36984-3C0F-4897-818A-D1D85A679EDC}" dt="2020-10-25T06:39:04.439" v="655" actId="1076"/>
        <pc:sldMkLst>
          <pc:docMk/>
          <pc:sldMk cId="2610564406" sldId="263"/>
        </pc:sldMkLst>
        <pc:spChg chg="mod">
          <ac:chgData name="Eftychios Protopapadakis" userId="8f2990f904bdbe98" providerId="LiveId" clId="{ADD36984-3C0F-4897-818A-D1D85A679EDC}" dt="2020-10-25T06:35:24.395" v="449" actId="20577"/>
          <ac:spMkLst>
            <pc:docMk/>
            <pc:sldMk cId="2610564406" sldId="263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6:35:29.989" v="450" actId="478"/>
          <ac:spMkLst>
            <pc:docMk/>
            <pc:sldMk cId="2610564406" sldId="263"/>
            <ac:spMk id="3" creationId="{077EC713-343F-453C-A65D-01FC5657279E}"/>
          </ac:spMkLst>
        </pc:spChg>
        <pc:spChg chg="add mod">
          <ac:chgData name="Eftychios Protopapadakis" userId="8f2990f904bdbe98" providerId="LiveId" clId="{ADD36984-3C0F-4897-818A-D1D85A679EDC}" dt="2020-10-25T06:38:56.717" v="654" actId="1037"/>
          <ac:spMkLst>
            <pc:docMk/>
            <pc:sldMk cId="2610564406" sldId="263"/>
            <ac:spMk id="7" creationId="{D2ED31FD-021D-4A97-B436-0686B24F8460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2" creationId="{90B98DA8-295F-45DB-AA7F-86917400DC4A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3" creationId="{048D59D6-9160-41A3-90C6-5554BCE9CD20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4" creationId="{82DAE943-6CAA-44E5-8DF4-A8D1DBEB2F3D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5" creationId="{0707F9C4-A214-4013-A251-8DB5B2B2709A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6" creationId="{6B6B0C12-007A-4CA6-A8BF-3C723719CCA2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7" creationId="{9073D493-F76C-49C8-B2D7-45CE05BBBAF9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8" creationId="{D78B4AD0-7B87-4972-B669-FAE3DFA847D6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19" creationId="{63D34393-0E92-486F-90E9-61B49CE6D0B5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0" creationId="{F690740B-9CD7-4E8A-A955-5AF9931E3074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1" creationId="{59CF635C-2A8E-4C41-B7BA-DAB48D1AB45C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3" creationId="{648B9B45-4752-418A-A982-72650D23A3A7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4" creationId="{914DC099-5388-4193-B500-8DEF6493726F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5" creationId="{02A9AD9D-D1FE-46E9-BCDC-96A677727B97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6" creationId="{AA2CABD3-82E5-407A-AF7E-B92A2EBA5D5D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7" creationId="{0911C350-F5FB-4B07-AB9E-481DA9EE9C66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8" creationId="{A07DE4DE-F53C-42B3-9A9A-C9D3C59861AE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29" creationId="{71A87ECB-03AA-4ACB-9089-7CCB4186CACF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0" creationId="{B02869A0-503B-4B78-9F70-96785E2FE59F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1" creationId="{90D3B104-90A5-47E0-B2F3-2FC20863C26A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2" creationId="{0A4355E5-A3AE-48B1-9924-90D3999AE519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3" creationId="{AD9A5810-3B64-44F8-BC55-F53556A27A7D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4" creationId="{F22A9C6F-85AA-4B86-8656-661E5400DC22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5" creationId="{43C1895B-3FC3-405C-8894-1375C48420EB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6" creationId="{D71C67BA-E9DC-4C6B-8795-24930F005559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7" creationId="{40A34629-4F89-4F1E-B9DE-EC980389CB56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8" creationId="{71223F63-0FB9-412F-9923-D155CDD53001}"/>
          </ac:spMkLst>
        </pc:spChg>
        <pc:spChg chg="mod">
          <ac:chgData name="Eftychios Protopapadakis" userId="8f2990f904bdbe98" providerId="LiveId" clId="{ADD36984-3C0F-4897-818A-D1D85A679EDC}" dt="2020-10-25T06:39:04.439" v="655" actId="1076"/>
          <ac:spMkLst>
            <pc:docMk/>
            <pc:sldMk cId="2610564406" sldId="263"/>
            <ac:spMk id="39" creationId="{882229D2-E6D9-4ADE-845E-7001BA318CA6}"/>
          </ac:spMkLst>
        </pc:spChg>
        <pc:grpChg chg="add mod">
          <ac:chgData name="Eftychios Protopapadakis" userId="8f2990f904bdbe98" providerId="LiveId" clId="{ADD36984-3C0F-4897-818A-D1D85A679EDC}" dt="2020-10-25T06:39:04.439" v="655" actId="1076"/>
          <ac:grpSpMkLst>
            <pc:docMk/>
            <pc:sldMk cId="2610564406" sldId="263"/>
            <ac:grpSpMk id="11" creationId="{57977E5C-048C-4079-98D3-F5B7FFA5D3AF}"/>
          </ac:grpSpMkLst>
        </pc:grpChg>
        <pc:grpChg chg="mod">
          <ac:chgData name="Eftychios Protopapadakis" userId="8f2990f904bdbe98" providerId="LiveId" clId="{ADD36984-3C0F-4897-818A-D1D85A679EDC}" dt="2020-10-25T06:39:04.439" v="655" actId="1076"/>
          <ac:grpSpMkLst>
            <pc:docMk/>
            <pc:sldMk cId="2610564406" sldId="263"/>
            <ac:grpSpMk id="22" creationId="{3C08ED06-DB42-4B62-ABDB-BBE0B9BBB61F}"/>
          </ac:grpSpMkLst>
        </pc:grpChg>
        <pc:picChg chg="add mod">
          <ac:chgData name="Eftychios Protopapadakis" userId="8f2990f904bdbe98" providerId="LiveId" clId="{ADD36984-3C0F-4897-818A-D1D85A679EDC}" dt="2020-10-25T06:38:51.523" v="630" actId="1038"/>
          <ac:picMkLst>
            <pc:docMk/>
            <pc:sldMk cId="2610564406" sldId="263"/>
            <ac:picMk id="4" creationId="{D800798E-98A8-4253-BA60-8B2767424B92}"/>
          </ac:picMkLst>
        </pc:picChg>
        <pc:picChg chg="add mod">
          <ac:chgData name="Eftychios Protopapadakis" userId="8f2990f904bdbe98" providerId="LiveId" clId="{ADD36984-3C0F-4897-818A-D1D85A679EDC}" dt="2020-10-25T06:38:51.523" v="630" actId="1038"/>
          <ac:picMkLst>
            <pc:docMk/>
            <pc:sldMk cId="2610564406" sldId="263"/>
            <ac:picMk id="5" creationId="{D3320388-328D-4B69-B77A-57CB7A81620C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27.740" v="49"/>
        <pc:sldMkLst>
          <pc:docMk/>
          <pc:sldMk cId="1848053825" sldId="264"/>
        </pc:sldMkLst>
        <pc:spChg chg="add del">
          <ac:chgData name="Eftychios Protopapadakis" userId="8f2990f904bdbe98" providerId="LiveId" clId="{ADD36984-3C0F-4897-818A-D1D85A679EDC}" dt="2020-10-25T06:16:27.740" v="49"/>
          <ac:spMkLst>
            <pc:docMk/>
            <pc:sldMk cId="1848053825" sldId="264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27.740" v="49"/>
          <ac:picMkLst>
            <pc:docMk/>
            <pc:sldMk cId="1848053825" sldId="264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ADD36984-3C0F-4897-818A-D1D85A679EDC}" dt="2020-10-25T06:42:43.520" v="725" actId="1076"/>
        <pc:sldMkLst>
          <pc:docMk/>
          <pc:sldMk cId="4219770895" sldId="264"/>
        </pc:sldMkLst>
        <pc:spChg chg="mod">
          <ac:chgData name="Eftychios Protopapadakis" userId="8f2990f904bdbe98" providerId="LiveId" clId="{ADD36984-3C0F-4897-818A-D1D85A679EDC}" dt="2020-10-25T06:41:25.710" v="659" actId="20577"/>
          <ac:spMkLst>
            <pc:docMk/>
            <pc:sldMk cId="4219770895" sldId="264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6:41:30.483" v="660" actId="478"/>
          <ac:spMkLst>
            <pc:docMk/>
            <pc:sldMk cId="4219770895" sldId="264"/>
            <ac:spMk id="3" creationId="{077EC713-343F-453C-A65D-01FC5657279E}"/>
          </ac:spMkLst>
        </pc:spChg>
        <pc:spChg chg="add mod">
          <ac:chgData name="Eftychios Protopapadakis" userId="8f2990f904bdbe98" providerId="LiveId" clId="{ADD36984-3C0F-4897-818A-D1D85A679EDC}" dt="2020-10-25T06:41:49.232" v="693" actId="1036"/>
          <ac:spMkLst>
            <pc:docMk/>
            <pc:sldMk cId="4219770895" sldId="264"/>
            <ac:spMk id="4" creationId="{F4CA71CB-66D7-408B-98F4-CE6C26E4C10B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17" creationId="{52004AB5-2A53-47B9-B644-8B323FCED175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18" creationId="{3D6E7A36-7EFB-47BF-B093-A45DDC3495C8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19" creationId="{04E92490-337B-4125-8D31-1666CB6B213A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0" creationId="{ACF48A14-9ADC-4626-9148-96CFA5D5B2F3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1" creationId="{25451C73-B10A-4DB4-9BC2-6576AB4C4124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2" creationId="{6707C682-0BFC-41FA-A87D-ABD994281CE9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3" creationId="{4B5A7981-26D3-4934-A65E-F182FFCED18C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4" creationId="{51842513-11E4-46EA-8C4E-5B62EC9B5286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5" creationId="{F3A9AE04-33C3-4BAA-849A-768831942524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6" creationId="{83189151-765C-45D7-837F-5E81676E61DA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7" creationId="{48E536CC-CB94-4211-B3A2-80AFF5022615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8" creationId="{991C86C7-7D89-4D09-B74B-721149E2279B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29" creationId="{5CBB2EA7-E312-470E-A68D-85D611CB8E26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0" creationId="{170DD28F-18B1-4483-83AC-0FA4301CB498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1" creationId="{F45DFEFA-0F93-4E49-81E6-03F347DCC641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2" creationId="{80B71980-9835-400A-B1C4-E6D983D3E0D8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3" creationId="{FB9D2B82-67B9-4CA7-A61C-FCFB89B21C2F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4" creationId="{35A07C79-3BFD-4905-BCE7-559A15689A9B}"/>
          </ac:spMkLst>
        </pc:spChg>
        <pc:spChg chg="mod">
          <ac:chgData name="Eftychios Protopapadakis" userId="8f2990f904bdbe98" providerId="LiveId" clId="{ADD36984-3C0F-4897-818A-D1D85A679EDC}" dt="2020-10-25T06:42:43.520" v="725" actId="1076"/>
          <ac:spMkLst>
            <pc:docMk/>
            <pc:sldMk cId="4219770895" sldId="264"/>
            <ac:spMk id="35" creationId="{09E7E787-00C4-4D85-86EB-07D5B1BCD1F4}"/>
          </ac:spMkLst>
        </pc:spChg>
        <pc:grpChg chg="add mod">
          <ac:chgData name="Eftychios Protopapadakis" userId="8f2990f904bdbe98" providerId="LiveId" clId="{ADD36984-3C0F-4897-818A-D1D85A679EDC}" dt="2020-10-25T06:42:43.520" v="725" actId="1076"/>
          <ac:grpSpMkLst>
            <pc:docMk/>
            <pc:sldMk cId="4219770895" sldId="264"/>
            <ac:grpSpMk id="14" creationId="{E5DCFCD4-4D99-4281-B393-C786A14BD677}"/>
          </ac:grpSpMkLst>
        </pc:grpChg>
        <pc:grpChg chg="mod">
          <ac:chgData name="Eftychios Protopapadakis" userId="8f2990f904bdbe98" providerId="LiveId" clId="{ADD36984-3C0F-4897-818A-D1D85A679EDC}" dt="2020-10-25T06:42:43.520" v="725" actId="1076"/>
          <ac:grpSpMkLst>
            <pc:docMk/>
            <pc:sldMk cId="4219770895" sldId="264"/>
            <ac:grpSpMk id="16" creationId="{27F18B12-5FE0-484C-9CD9-B0832CD71992}"/>
          </ac:grpSpMkLst>
        </pc:grpChg>
        <pc:picChg chg="add mod">
          <ac:chgData name="Eftychios Protopapadakis" userId="8f2990f904bdbe98" providerId="LiveId" clId="{ADD36984-3C0F-4897-818A-D1D85A679EDC}" dt="2020-10-25T06:42:34.309" v="723" actId="1038"/>
          <ac:picMkLst>
            <pc:docMk/>
            <pc:sldMk cId="4219770895" sldId="264"/>
            <ac:picMk id="5" creationId="{C33BF714-CEC9-4917-A742-A3FAB6BADBD6}"/>
          </ac:picMkLst>
        </pc:picChg>
        <pc:picChg chg="add mod">
          <ac:chgData name="Eftychios Protopapadakis" userId="8f2990f904bdbe98" providerId="LiveId" clId="{ADD36984-3C0F-4897-818A-D1D85A679EDC}" dt="2020-10-25T06:42:41.760" v="724" actId="1076"/>
          <ac:picMkLst>
            <pc:docMk/>
            <pc:sldMk cId="4219770895" sldId="264"/>
            <ac:picMk id="7" creationId="{3DB4C4B8-2BF2-4DB4-81B7-1727FA3255E1}"/>
          </ac:picMkLst>
        </pc:picChg>
        <pc:picChg chg="add mod">
          <ac:chgData name="Eftychios Protopapadakis" userId="8f2990f904bdbe98" providerId="LiveId" clId="{ADD36984-3C0F-4897-818A-D1D85A679EDC}" dt="2020-10-25T06:42:27.092" v="710" actId="1038"/>
          <ac:picMkLst>
            <pc:docMk/>
            <pc:sldMk cId="4219770895" sldId="264"/>
            <ac:picMk id="13" creationId="{40C5E2FF-29FA-4A1B-997E-9C461567F408}"/>
          </ac:picMkLst>
        </pc:picChg>
        <pc:picChg chg="mod">
          <ac:chgData name="Eftychios Protopapadakis" userId="8f2990f904bdbe98" providerId="LiveId" clId="{ADD36984-3C0F-4897-818A-D1D85A679EDC}" dt="2020-10-25T06:42:43.520" v="725" actId="1076"/>
          <ac:picMkLst>
            <pc:docMk/>
            <pc:sldMk cId="4219770895" sldId="264"/>
            <ac:picMk id="15" creationId="{20C8C23E-0F33-445E-A452-77D2BEFA2B0F}"/>
          </ac:picMkLst>
        </pc:picChg>
      </pc:sldChg>
      <pc:sldChg chg="modSp add mod">
        <pc:chgData name="Eftychios Protopapadakis" userId="8f2990f904bdbe98" providerId="LiveId" clId="{ADD36984-3C0F-4897-818A-D1D85A679EDC}" dt="2020-10-25T06:43:59.159" v="745" actId="14100"/>
        <pc:sldMkLst>
          <pc:docMk/>
          <pc:sldMk cId="1773876674" sldId="265"/>
        </pc:sldMkLst>
        <pc:spChg chg="mod">
          <ac:chgData name="Eftychios Protopapadakis" userId="8f2990f904bdbe98" providerId="LiveId" clId="{ADD36984-3C0F-4897-818A-D1D85A679EDC}" dt="2020-10-25T06:43:26.044" v="735" actId="20577"/>
          <ac:spMkLst>
            <pc:docMk/>
            <pc:sldMk cId="1773876674" sldId="265"/>
            <ac:spMk id="2" creationId="{F48C23C8-EB0E-4068-B90C-FB857B66B914}"/>
          </ac:spMkLst>
        </pc:spChg>
        <pc:spChg chg="mod">
          <ac:chgData name="Eftychios Protopapadakis" userId="8f2990f904bdbe98" providerId="LiveId" clId="{ADD36984-3C0F-4897-818A-D1D85A679EDC}" dt="2020-10-25T06:43:59.159" v="745" actId="14100"/>
          <ac:spMkLst>
            <pc:docMk/>
            <pc:sldMk cId="1773876674" sldId="265"/>
            <ac:spMk id="3" creationId="{077EC713-343F-453C-A65D-01FC5657279E}"/>
          </ac:spMkLst>
        </pc:spChg>
      </pc:sldChg>
      <pc:sldChg chg="addSp delSp add del setBg delDesignElem">
        <pc:chgData name="Eftychios Protopapadakis" userId="8f2990f904bdbe98" providerId="LiveId" clId="{ADD36984-3C0F-4897-818A-D1D85A679EDC}" dt="2020-10-25T06:16:27.740" v="49"/>
        <pc:sldMkLst>
          <pc:docMk/>
          <pc:sldMk cId="2236070143" sldId="265"/>
        </pc:sldMkLst>
        <pc:spChg chg="add del">
          <ac:chgData name="Eftychios Protopapadakis" userId="8f2990f904bdbe98" providerId="LiveId" clId="{ADD36984-3C0F-4897-818A-D1D85A679EDC}" dt="2020-10-25T06:16:27.740" v="49"/>
          <ac:spMkLst>
            <pc:docMk/>
            <pc:sldMk cId="2236070143" sldId="265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27.740" v="49"/>
          <ac:picMkLst>
            <pc:docMk/>
            <pc:sldMk cId="2236070143" sldId="265"/>
            <ac:picMk id="10" creationId="{3AA16612-ACD2-4A16-8F2B-4514FD6BF28F}"/>
          </ac:picMkLst>
        </pc:picChg>
      </pc:sldChg>
      <pc:sldChg chg="addSp delSp modSp add mod ord">
        <pc:chgData name="Eftychios Protopapadakis" userId="8f2990f904bdbe98" providerId="LiveId" clId="{ADD36984-3C0F-4897-818A-D1D85A679EDC}" dt="2020-10-25T07:32:53.336" v="1671"/>
        <pc:sldMkLst>
          <pc:docMk/>
          <pc:sldMk cId="292264546" sldId="266"/>
        </pc:sldMkLst>
        <pc:spChg chg="mod">
          <ac:chgData name="Eftychios Protopapadakis" userId="8f2990f904bdbe98" providerId="LiveId" clId="{ADD36984-3C0F-4897-818A-D1D85A679EDC}" dt="2020-10-25T07:30:19.768" v="1632" actId="20577"/>
          <ac:spMkLst>
            <pc:docMk/>
            <pc:sldMk cId="292264546" sldId="266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6:44:22.699" v="746" actId="22"/>
          <ac:spMkLst>
            <pc:docMk/>
            <pc:sldMk cId="292264546" sldId="266"/>
            <ac:spMk id="3" creationId="{077EC713-343F-453C-A65D-01FC5657279E}"/>
          </ac:spMkLst>
        </pc:spChg>
        <pc:spChg chg="add del mod">
          <ac:chgData name="Eftychios Protopapadakis" userId="8f2990f904bdbe98" providerId="LiveId" clId="{ADD36984-3C0F-4897-818A-D1D85A679EDC}" dt="2020-10-25T07:21:48.496" v="1253" actId="478"/>
          <ac:spMkLst>
            <pc:docMk/>
            <pc:sldMk cId="292264546" sldId="266"/>
            <ac:spMk id="5" creationId="{FF9EC84C-D95B-4B75-BCB7-EE689F2D7ABC}"/>
          </ac:spMkLst>
        </pc:spChg>
        <pc:spChg chg="add mod">
          <ac:chgData name="Eftychios Protopapadakis" userId="8f2990f904bdbe98" providerId="LiveId" clId="{ADD36984-3C0F-4897-818A-D1D85A679EDC}" dt="2020-10-25T07:26:00.547" v="1495" actId="1076"/>
          <ac:spMkLst>
            <pc:docMk/>
            <pc:sldMk cId="292264546" sldId="266"/>
            <ac:spMk id="7" creationId="{43F7A9BF-1D3D-4D3E-A20F-049C7B20FC22}"/>
          </ac:spMkLst>
        </pc:spChg>
        <pc:spChg chg="add del mod">
          <ac:chgData name="Eftychios Protopapadakis" userId="8f2990f904bdbe98" providerId="LiveId" clId="{ADD36984-3C0F-4897-818A-D1D85A679EDC}" dt="2020-10-25T07:25:52.392" v="1492" actId="1076"/>
          <ac:spMkLst>
            <pc:docMk/>
            <pc:sldMk cId="292264546" sldId="266"/>
            <ac:spMk id="9" creationId="{52120E44-3A37-42E3-A49D-8FB9CBEB7769}"/>
          </ac:spMkLst>
        </pc:spChg>
        <pc:spChg chg="add">
          <ac:chgData name="Eftychios Protopapadakis" userId="8f2990f904bdbe98" providerId="LiveId" clId="{ADD36984-3C0F-4897-818A-D1D85A679EDC}" dt="2020-10-25T07:26:10.829" v="1496" actId="11529"/>
          <ac:spMkLst>
            <pc:docMk/>
            <pc:sldMk cId="292264546" sldId="266"/>
            <ac:spMk id="11" creationId="{B644D507-EC87-4C33-8AB3-2D59389B2415}"/>
          </ac:spMkLst>
        </pc:spChg>
        <pc:spChg chg="add mod">
          <ac:chgData name="Eftychios Protopapadakis" userId="8f2990f904bdbe98" providerId="LiveId" clId="{ADD36984-3C0F-4897-818A-D1D85A679EDC}" dt="2020-10-25T07:26:16.697" v="1498" actId="1076"/>
          <ac:spMkLst>
            <pc:docMk/>
            <pc:sldMk cId="292264546" sldId="266"/>
            <ac:spMk id="13" creationId="{71627B2A-2051-4005-A834-6503E0AF27D5}"/>
          </ac:spMkLst>
        </pc:spChg>
        <pc:spChg chg="add del mod">
          <ac:chgData name="Eftychios Protopapadakis" userId="8f2990f904bdbe98" providerId="LiveId" clId="{ADD36984-3C0F-4897-818A-D1D85A679EDC}" dt="2020-10-25T07:26:43.055" v="1515" actId="1076"/>
          <ac:spMkLst>
            <pc:docMk/>
            <pc:sldMk cId="292264546" sldId="266"/>
            <ac:spMk id="14" creationId="{AE0FF683-6B7C-4677-B2E6-72706E69AC3D}"/>
          </ac:spMkLst>
        </pc:spChg>
        <pc:spChg chg="add mod">
          <ac:chgData name="Eftychios Protopapadakis" userId="8f2990f904bdbe98" providerId="LiveId" clId="{ADD36984-3C0F-4897-818A-D1D85A679EDC}" dt="2020-10-25T07:31:36.975" v="1667" actId="20577"/>
          <ac:spMkLst>
            <pc:docMk/>
            <pc:sldMk cId="292264546" sldId="266"/>
            <ac:spMk id="20" creationId="{32B5AC08-4B6E-4AEE-9457-087F2B0EC2A4}"/>
          </ac:spMkLst>
        </pc:spChg>
        <pc:picChg chg="add del mod">
          <ac:chgData name="Eftychios Protopapadakis" userId="8f2990f904bdbe98" providerId="LiveId" clId="{ADD36984-3C0F-4897-818A-D1D85A679EDC}" dt="2020-10-25T06:45:12.477" v="749" actId="478"/>
          <ac:picMkLst>
            <pc:docMk/>
            <pc:sldMk cId="292264546" sldId="266"/>
            <ac:picMk id="4" creationId="{CA436B52-A9CA-46F0-B679-1869588D3273}"/>
          </ac:picMkLst>
        </pc:picChg>
        <pc:picChg chg="add mod">
          <ac:chgData name="Eftychios Protopapadakis" userId="8f2990f904bdbe98" providerId="LiveId" clId="{ADD36984-3C0F-4897-818A-D1D85A679EDC}" dt="2020-10-25T07:25:13.175" v="1458" actId="1076"/>
          <ac:picMkLst>
            <pc:docMk/>
            <pc:sldMk cId="292264546" sldId="266"/>
            <ac:picMk id="2050" creationId="{F561C28B-DEC4-459B-944E-9203345A5B42}"/>
          </ac:picMkLst>
        </pc:picChg>
        <pc:picChg chg="add mod">
          <ac:chgData name="Eftychios Protopapadakis" userId="8f2990f904bdbe98" providerId="LiveId" clId="{ADD36984-3C0F-4897-818A-D1D85A679EDC}" dt="2020-10-25T07:25:56.709" v="1494" actId="1076"/>
          <ac:picMkLst>
            <pc:docMk/>
            <pc:sldMk cId="292264546" sldId="266"/>
            <ac:picMk id="2052" creationId="{9ECD687E-CA87-48D0-A4A9-DCEF723CA099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595132108" sldId="266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595132108" sldId="266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595132108" sldId="266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2337508182" sldId="267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2337508182" sldId="267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2337508182" sldId="267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ADD36984-3C0F-4897-818A-D1D85A679EDC}" dt="2020-10-25T07:37:43.966" v="1769" actId="20577"/>
        <pc:sldMkLst>
          <pc:docMk/>
          <pc:sldMk cId="3855751334" sldId="267"/>
        </pc:sldMkLst>
        <pc:spChg chg="mod">
          <ac:chgData name="Eftychios Protopapadakis" userId="8f2990f904bdbe98" providerId="LiveId" clId="{ADD36984-3C0F-4897-818A-D1D85A679EDC}" dt="2020-10-25T07:37:43.966" v="1769" actId="20577"/>
          <ac:spMkLst>
            <pc:docMk/>
            <pc:sldMk cId="3855751334" sldId="267"/>
            <ac:spMk id="2" creationId="{F48C23C8-EB0E-4068-B90C-FB857B66B914}"/>
          </ac:spMkLst>
        </pc:spChg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913300545" sldId="268"/>
        </pc:sldMkLst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1162159259" sldId="268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1162159259" sldId="268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1162159259" sldId="268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2255034977" sldId="269"/>
        </pc:sldMkLst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3748019525" sldId="269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3748019525" sldId="269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3748019525" sldId="269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2242887087" sldId="270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2242887087" sldId="270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2242887087" sldId="270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2408441940" sldId="270"/>
        </pc:sldMkLst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2110187441" sldId="271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2110187441" sldId="271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2110187441" sldId="271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2717297816" sldId="271"/>
        </pc:sldMkLst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758697283" sldId="272"/>
        </pc:sldMkLst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2760644400" sldId="272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2760644400" sldId="272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2760644400" sldId="272"/>
            <ac:picMk id="10" creationId="{3AA16612-ACD2-4A16-8F2B-4514FD6BF28F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1903862087" sldId="273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1903862087" sldId="273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1903862087" sldId="273"/>
            <ac:picMk id="10" creationId="{3AA16612-ACD2-4A16-8F2B-4514FD6BF28F}"/>
          </ac:picMkLst>
        </pc:picChg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4228059399" sldId="273"/>
        </pc:sldMkLst>
      </pc:sldChg>
      <pc:sldChg chg="add">
        <pc:chgData name="Eftychios Protopapadakis" userId="8f2990f904bdbe98" providerId="LiveId" clId="{ADD36984-3C0F-4897-818A-D1D85A679EDC}" dt="2020-10-25T06:16:51.161" v="62"/>
        <pc:sldMkLst>
          <pc:docMk/>
          <pc:sldMk cId="2099872496" sldId="274"/>
        </pc:sldMkLst>
      </pc:sldChg>
      <pc:sldChg chg="addSp delSp add del setBg delDesignElem">
        <pc:chgData name="Eftychios Protopapadakis" userId="8f2990f904bdbe98" providerId="LiveId" clId="{ADD36984-3C0F-4897-818A-D1D85A679EDC}" dt="2020-10-25T06:16:51.154" v="61"/>
        <pc:sldMkLst>
          <pc:docMk/>
          <pc:sldMk cId="2166474263" sldId="274"/>
        </pc:sldMkLst>
        <pc:spChg chg="add del">
          <ac:chgData name="Eftychios Protopapadakis" userId="8f2990f904bdbe98" providerId="LiveId" clId="{ADD36984-3C0F-4897-818A-D1D85A679EDC}" dt="2020-10-25T06:16:51.154" v="61"/>
          <ac:spMkLst>
            <pc:docMk/>
            <pc:sldMk cId="2166474263" sldId="274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6:16:51.154" v="61"/>
          <ac:picMkLst>
            <pc:docMk/>
            <pc:sldMk cId="2166474263" sldId="274"/>
            <ac:picMk id="10" creationId="{3AA16612-ACD2-4A16-8F2B-4514FD6BF28F}"/>
          </ac:picMkLst>
        </pc:picChg>
      </pc:sldChg>
      <pc:sldChg chg="modSp add mod">
        <pc:chgData name="Eftychios Protopapadakis" userId="8f2990f904bdbe98" providerId="LiveId" clId="{ADD36984-3C0F-4897-818A-D1D85A679EDC}" dt="2020-10-25T06:51:01.872" v="873" actId="14100"/>
        <pc:sldMkLst>
          <pc:docMk/>
          <pc:sldMk cId="0" sldId="275"/>
        </pc:sldMkLst>
        <pc:spChg chg="mod">
          <ac:chgData name="Eftychios Protopapadakis" userId="8f2990f904bdbe98" providerId="LiveId" clId="{ADD36984-3C0F-4897-818A-D1D85A679EDC}" dt="2020-10-25T06:50:14.093" v="859" actId="14100"/>
          <ac:spMkLst>
            <pc:docMk/>
            <pc:sldMk cId="0" sldId="275"/>
            <ac:spMk id="9" creationId="{EBED3C75-DA9F-4A7C-B0D0-25E1E4D79031}"/>
          </ac:spMkLst>
        </pc:spChg>
        <pc:spChg chg="mod">
          <ac:chgData name="Eftychios Protopapadakis" userId="8f2990f904bdbe98" providerId="LiveId" clId="{ADD36984-3C0F-4897-818A-D1D85A679EDC}" dt="2020-10-25T06:50:08.626" v="857" actId="1037"/>
          <ac:spMkLst>
            <pc:docMk/>
            <pc:sldMk cId="0" sldId="275"/>
            <ac:spMk id="11" creationId="{72088C10-F201-425F-B45C-ACAEC05EBB02}"/>
          </ac:spMkLst>
        </pc:spChg>
        <pc:spChg chg="mod">
          <ac:chgData name="Eftychios Protopapadakis" userId="8f2990f904bdbe98" providerId="LiveId" clId="{ADD36984-3C0F-4897-818A-D1D85A679EDC}" dt="2020-10-25T06:50:55.793" v="871" actId="1076"/>
          <ac:spMkLst>
            <pc:docMk/>
            <pc:sldMk cId="0" sldId="275"/>
            <ac:spMk id="25602" creationId="{7065ADDC-01E0-49CB-9FF1-16E30D7E2180}"/>
          </ac:spMkLst>
        </pc:spChg>
        <pc:spChg chg="mod">
          <ac:chgData name="Eftychios Protopapadakis" userId="8f2990f904bdbe98" providerId="LiveId" clId="{ADD36984-3C0F-4897-818A-D1D85A679EDC}" dt="2020-10-25T06:50:27.727" v="862" actId="1076"/>
          <ac:spMkLst>
            <pc:docMk/>
            <pc:sldMk cId="0" sldId="275"/>
            <ac:spMk id="25603" creationId="{5E3E4A70-2BE2-4EC1-8A28-A81021076D73}"/>
          </ac:spMkLst>
        </pc:spChg>
        <pc:spChg chg="mod">
          <ac:chgData name="Eftychios Protopapadakis" userId="8f2990f904bdbe98" providerId="LiveId" clId="{ADD36984-3C0F-4897-818A-D1D85A679EDC}" dt="2020-10-25T06:50:38.755" v="865" actId="1076"/>
          <ac:spMkLst>
            <pc:docMk/>
            <pc:sldMk cId="0" sldId="275"/>
            <ac:spMk id="25606" creationId="{94EBAD0C-26AF-47C1-871B-C956544E47C4}"/>
          </ac:spMkLst>
        </pc:spChg>
        <pc:spChg chg="mod">
          <ac:chgData name="Eftychios Protopapadakis" userId="8f2990f904bdbe98" providerId="LiveId" clId="{ADD36984-3C0F-4897-818A-D1D85A679EDC}" dt="2020-10-25T06:51:01.872" v="873" actId="14100"/>
          <ac:spMkLst>
            <pc:docMk/>
            <pc:sldMk cId="0" sldId="275"/>
            <ac:spMk id="25608" creationId="{FC3DBEAF-CC84-40B7-AD84-17A3A76485DE}"/>
          </ac:spMkLst>
        </pc:spChg>
        <pc:picChg chg="mod">
          <ac:chgData name="Eftychios Protopapadakis" userId="8f2990f904bdbe98" providerId="LiveId" clId="{ADD36984-3C0F-4897-818A-D1D85A679EDC}" dt="2020-10-25T06:50:00.406" v="851" actId="1076"/>
          <ac:picMkLst>
            <pc:docMk/>
            <pc:sldMk cId="0" sldId="275"/>
            <ac:picMk id="25601" creationId="{ED2C6235-8E16-485D-9162-4CDF8A6BA88C}"/>
          </ac:picMkLst>
        </pc:picChg>
        <pc:cxnChg chg="mod">
          <ac:chgData name="Eftychios Protopapadakis" userId="8f2990f904bdbe98" providerId="LiveId" clId="{ADD36984-3C0F-4897-818A-D1D85A679EDC}" dt="2020-10-25T06:50:25.087" v="861" actId="1076"/>
          <ac:cxnSpMkLst>
            <pc:docMk/>
            <pc:sldMk cId="0" sldId="275"/>
            <ac:cxnSpMk id="8" creationId="{91B277CB-B293-4AC3-AACC-9B24E5AFC9D1}"/>
          </ac:cxnSpMkLst>
        </pc:cxnChg>
      </pc:sldChg>
      <pc:sldChg chg="addSp delSp modSp add mod">
        <pc:chgData name="Eftychios Protopapadakis" userId="8f2990f904bdbe98" providerId="LiveId" clId="{ADD36984-3C0F-4897-818A-D1D85A679EDC}" dt="2020-10-25T07:27:51.811" v="1517" actId="22"/>
        <pc:sldMkLst>
          <pc:docMk/>
          <pc:sldMk cId="0" sldId="276"/>
        </pc:sldMkLst>
        <pc:spChg chg="add del">
          <ac:chgData name="Eftychios Protopapadakis" userId="8f2990f904bdbe98" providerId="LiveId" clId="{ADD36984-3C0F-4897-818A-D1D85A679EDC}" dt="2020-10-25T07:27:51.811" v="1517" actId="22"/>
          <ac:spMkLst>
            <pc:docMk/>
            <pc:sldMk cId="0" sldId="276"/>
            <ac:spMk id="2" creationId="{D750FDC9-095A-4A1E-949E-088125020D83}"/>
          </ac:spMkLst>
        </pc:spChg>
        <pc:spChg chg="mod">
          <ac:chgData name="Eftychios Protopapadakis" userId="8f2990f904bdbe98" providerId="LiveId" clId="{ADD36984-3C0F-4897-818A-D1D85A679EDC}" dt="2020-10-25T06:47:17.705" v="776" actId="14100"/>
          <ac:spMkLst>
            <pc:docMk/>
            <pc:sldMk cId="0" sldId="276"/>
            <ac:spMk id="8" creationId="{8D2B5B49-F621-4E2E-84D6-5A9EF1738384}"/>
          </ac:spMkLst>
        </pc:spChg>
        <pc:spChg chg="mod">
          <ac:chgData name="Eftychios Protopapadakis" userId="8f2990f904bdbe98" providerId="LiveId" clId="{ADD36984-3C0F-4897-818A-D1D85A679EDC}" dt="2020-10-25T06:47:34.875" v="783" actId="14100"/>
          <ac:spMkLst>
            <pc:docMk/>
            <pc:sldMk cId="0" sldId="276"/>
            <ac:spMk id="9" creationId="{1DB8046D-7E2E-4FF5-9C00-E62338B29736}"/>
          </ac:spMkLst>
        </pc:spChg>
        <pc:spChg chg="mod">
          <ac:chgData name="Eftychios Protopapadakis" userId="8f2990f904bdbe98" providerId="LiveId" clId="{ADD36984-3C0F-4897-818A-D1D85A679EDC}" dt="2020-10-25T06:47:29.020" v="781" actId="1076"/>
          <ac:spMkLst>
            <pc:docMk/>
            <pc:sldMk cId="0" sldId="276"/>
            <ac:spMk id="26626" creationId="{C086DC3A-09F1-4CAB-97AB-8D9EE2A11675}"/>
          </ac:spMkLst>
        </pc:spChg>
        <pc:spChg chg="mod">
          <ac:chgData name="Eftychios Protopapadakis" userId="8f2990f904bdbe98" providerId="LiveId" clId="{ADD36984-3C0F-4897-818A-D1D85A679EDC}" dt="2020-10-25T06:49:25.505" v="847" actId="6549"/>
          <ac:spMkLst>
            <pc:docMk/>
            <pc:sldMk cId="0" sldId="276"/>
            <ac:spMk id="26627" creationId="{06C036F0-2D52-4378-8D95-0CD8BFBAD4F6}"/>
          </ac:spMkLst>
        </pc:spChg>
        <pc:spChg chg="mod">
          <ac:chgData name="Eftychios Protopapadakis" userId="8f2990f904bdbe98" providerId="LiveId" clId="{ADD36984-3C0F-4897-818A-D1D85A679EDC}" dt="2020-10-25T06:49:31.292" v="848" actId="1076"/>
          <ac:spMkLst>
            <pc:docMk/>
            <pc:sldMk cId="0" sldId="276"/>
            <ac:spMk id="26630" creationId="{05CC0193-5E62-437A-AE64-25F162FD3C07}"/>
          </ac:spMkLst>
        </pc:spChg>
        <pc:picChg chg="mod">
          <ac:chgData name="Eftychios Protopapadakis" userId="8f2990f904bdbe98" providerId="LiveId" clId="{ADD36984-3C0F-4897-818A-D1D85A679EDC}" dt="2020-10-25T06:47:05.341" v="774" actId="14100"/>
          <ac:picMkLst>
            <pc:docMk/>
            <pc:sldMk cId="0" sldId="276"/>
            <ac:picMk id="26625" creationId="{4D04BDB9-DFF2-410A-A592-107A6FBA9A3C}"/>
          </ac:picMkLst>
        </pc:picChg>
      </pc:sldChg>
      <pc:sldChg chg="addSp modSp new mod setBg">
        <pc:chgData name="Eftychios Protopapadakis" userId="8f2990f904bdbe98" providerId="LiveId" clId="{ADD36984-3C0F-4897-818A-D1D85A679EDC}" dt="2020-10-25T07:18:45.676" v="1252" actId="313"/>
        <pc:sldMkLst>
          <pc:docMk/>
          <pc:sldMk cId="3117666044" sldId="277"/>
        </pc:sldMkLst>
        <pc:spChg chg="mod">
          <ac:chgData name="Eftychios Protopapadakis" userId="8f2990f904bdbe98" providerId="LiveId" clId="{ADD36984-3C0F-4897-818A-D1D85A679EDC}" dt="2020-10-25T07:18:45.676" v="1252" actId="313"/>
          <ac:spMkLst>
            <pc:docMk/>
            <pc:sldMk cId="3117666044" sldId="277"/>
            <ac:spMk id="2" creationId="{4054EC28-0EA0-4380-9862-53D0C7748CD8}"/>
          </ac:spMkLst>
        </pc:spChg>
        <pc:spChg chg="mod">
          <ac:chgData name="Eftychios Protopapadakis" userId="8f2990f904bdbe98" providerId="LiveId" clId="{ADD36984-3C0F-4897-818A-D1D85A679EDC}" dt="2020-10-25T07:16:37.300" v="1190" actId="313"/>
          <ac:spMkLst>
            <pc:docMk/>
            <pc:sldMk cId="3117666044" sldId="277"/>
            <ac:spMk id="3" creationId="{02DC890B-7BC5-4A09-9348-41404E96E1EB}"/>
          </ac:spMkLst>
        </pc:spChg>
        <pc:spChg chg="add mod">
          <ac:chgData name="Eftychios Protopapadakis" userId="8f2990f904bdbe98" providerId="LiveId" clId="{ADD36984-3C0F-4897-818A-D1D85A679EDC}" dt="2020-10-25T07:18:02.094" v="1198" actId="1076"/>
          <ac:spMkLst>
            <pc:docMk/>
            <pc:sldMk cId="3117666044" sldId="277"/>
            <ac:spMk id="4" creationId="{7F7E80A2-2805-4DD4-B61B-9DE1FD7EF94C}"/>
          </ac:spMkLst>
        </pc:spChg>
        <pc:spChg chg="add">
          <ac:chgData name="Eftychios Protopapadakis" userId="8f2990f904bdbe98" providerId="LiveId" clId="{ADD36984-3C0F-4897-818A-D1D85A679EDC}" dt="2020-10-25T07:13:23.285" v="896" actId="26606"/>
          <ac:spMkLst>
            <pc:docMk/>
            <pc:sldMk cId="3117666044" sldId="277"/>
            <ac:spMk id="8" creationId="{4351DFE5-F63D-4BE0-BDA9-E3EB88F01AA5}"/>
          </ac:spMkLst>
        </pc:spChg>
        <pc:graphicFrameChg chg="add mod">
          <ac:chgData name="Eftychios Protopapadakis" userId="8f2990f904bdbe98" providerId="LiveId" clId="{ADD36984-3C0F-4897-818A-D1D85A679EDC}" dt="2020-10-25T07:16:56.599" v="1192" actId="1076"/>
          <ac:graphicFrameMkLst>
            <pc:docMk/>
            <pc:sldMk cId="3117666044" sldId="277"/>
            <ac:graphicFrameMk id="9" creationId="{05A2F555-8B16-465F-AA2B-1964992F07F5}"/>
          </ac:graphicFrameMkLst>
        </pc:graphicFrameChg>
        <pc:picChg chg="add mod">
          <ac:chgData name="Eftychios Protopapadakis" userId="8f2990f904bdbe98" providerId="LiveId" clId="{ADD36984-3C0F-4897-818A-D1D85A679EDC}" dt="2020-10-25T07:16:56.599" v="1192" actId="1076"/>
          <ac:picMkLst>
            <pc:docMk/>
            <pc:sldMk cId="3117666044" sldId="277"/>
            <ac:picMk id="6" creationId="{4F147258-1FF2-4D37-BA59-3D7320DEFF22}"/>
          </ac:picMkLst>
        </pc:picChg>
        <pc:picChg chg="add mod">
          <ac:chgData name="Eftychios Protopapadakis" userId="8f2990f904bdbe98" providerId="LiveId" clId="{ADD36984-3C0F-4897-818A-D1D85A679EDC}" dt="2020-10-25T07:16:56.599" v="1192" actId="1076"/>
          <ac:picMkLst>
            <pc:docMk/>
            <pc:sldMk cId="3117666044" sldId="277"/>
            <ac:picMk id="7" creationId="{565E1056-FED1-4443-BAB3-4ED0A8E1AD8C}"/>
          </ac:picMkLst>
        </pc:picChg>
        <pc:picChg chg="add">
          <ac:chgData name="Eftychios Protopapadakis" userId="8f2990f904bdbe98" providerId="LiveId" clId="{ADD36984-3C0F-4897-818A-D1D85A679EDC}" dt="2020-10-25T07:13:23.285" v="896" actId="26606"/>
          <ac:picMkLst>
            <pc:docMk/>
            <pc:sldMk cId="3117666044" sldId="277"/>
            <ac:picMk id="10" creationId="{3AA16612-ACD2-4A16-8F2B-4514FD6BF28F}"/>
          </ac:picMkLst>
        </pc:picChg>
      </pc:sldChg>
      <pc:sldChg chg="addSp delSp modSp add mod">
        <pc:chgData name="Eftychios Protopapadakis" userId="8f2990f904bdbe98" providerId="LiveId" clId="{ADD36984-3C0F-4897-818A-D1D85A679EDC}" dt="2020-10-25T07:30:08.730" v="1612" actId="1038"/>
        <pc:sldMkLst>
          <pc:docMk/>
          <pc:sldMk cId="1129616327" sldId="278"/>
        </pc:sldMkLst>
        <pc:spChg chg="mod">
          <ac:chgData name="Eftychios Protopapadakis" userId="8f2990f904bdbe98" providerId="LiveId" clId="{ADD36984-3C0F-4897-818A-D1D85A679EDC}" dt="2020-10-25T07:28:41.988" v="1578" actId="313"/>
          <ac:spMkLst>
            <pc:docMk/>
            <pc:sldMk cId="1129616327" sldId="278"/>
            <ac:spMk id="2" creationId="{F48C23C8-EB0E-4068-B90C-FB857B66B914}"/>
          </ac:spMkLst>
        </pc:spChg>
        <pc:spChg chg="del">
          <ac:chgData name="Eftychios Protopapadakis" userId="8f2990f904bdbe98" providerId="LiveId" clId="{ADD36984-3C0F-4897-818A-D1D85A679EDC}" dt="2020-10-25T07:28:02.348" v="1522" actId="478"/>
          <ac:spMkLst>
            <pc:docMk/>
            <pc:sldMk cId="1129616327" sldId="278"/>
            <ac:spMk id="7" creationId="{43F7A9BF-1D3D-4D3E-A20F-049C7B20FC22}"/>
          </ac:spMkLst>
        </pc:spChg>
        <pc:spChg chg="mod">
          <ac:chgData name="Eftychios Protopapadakis" userId="8f2990f904bdbe98" providerId="LiveId" clId="{ADD36984-3C0F-4897-818A-D1D85A679EDC}" dt="2020-10-25T07:30:05.262" v="1597" actId="1038"/>
          <ac:spMkLst>
            <pc:docMk/>
            <pc:sldMk cId="1129616327" sldId="278"/>
            <ac:spMk id="9" creationId="{52120E44-3A37-42E3-A49D-8FB9CBEB7769}"/>
          </ac:spMkLst>
        </pc:spChg>
        <pc:spChg chg="mod">
          <ac:chgData name="Eftychios Protopapadakis" userId="8f2990f904bdbe98" providerId="LiveId" clId="{ADD36984-3C0F-4897-818A-D1D85A679EDC}" dt="2020-10-25T07:30:05.262" v="1597" actId="1038"/>
          <ac:spMkLst>
            <pc:docMk/>
            <pc:sldMk cId="1129616327" sldId="278"/>
            <ac:spMk id="11" creationId="{B644D507-EC87-4C33-8AB3-2D59389B2415}"/>
          </ac:spMkLst>
        </pc:spChg>
        <pc:spChg chg="mod">
          <ac:chgData name="Eftychios Protopapadakis" userId="8f2990f904bdbe98" providerId="LiveId" clId="{ADD36984-3C0F-4897-818A-D1D85A679EDC}" dt="2020-10-25T07:30:05.262" v="1597" actId="1038"/>
          <ac:spMkLst>
            <pc:docMk/>
            <pc:sldMk cId="1129616327" sldId="278"/>
            <ac:spMk id="13" creationId="{71627B2A-2051-4005-A834-6503E0AF27D5}"/>
          </ac:spMkLst>
        </pc:spChg>
        <pc:spChg chg="del">
          <ac:chgData name="Eftychios Protopapadakis" userId="8f2990f904bdbe98" providerId="LiveId" clId="{ADD36984-3C0F-4897-818A-D1D85A679EDC}" dt="2020-10-25T07:28:03.667" v="1523" actId="478"/>
          <ac:spMkLst>
            <pc:docMk/>
            <pc:sldMk cId="1129616327" sldId="278"/>
            <ac:spMk id="14" creationId="{AE0FF683-6B7C-4677-B2E6-72706E69AC3D}"/>
          </ac:spMkLst>
        </pc:spChg>
        <pc:picChg chg="mod">
          <ac:chgData name="Eftychios Protopapadakis" userId="8f2990f904bdbe98" providerId="LiveId" clId="{ADD36984-3C0F-4897-818A-D1D85A679EDC}" dt="2020-10-25T07:30:08.730" v="1612" actId="1038"/>
          <ac:picMkLst>
            <pc:docMk/>
            <pc:sldMk cId="1129616327" sldId="278"/>
            <ac:picMk id="2050" creationId="{F561C28B-DEC4-459B-944E-9203345A5B42}"/>
          </ac:picMkLst>
        </pc:picChg>
        <pc:picChg chg="del">
          <ac:chgData name="Eftychios Protopapadakis" userId="8f2990f904bdbe98" providerId="LiveId" clId="{ADD36984-3C0F-4897-818A-D1D85A679EDC}" dt="2020-10-25T07:28:29.036" v="1569" actId="478"/>
          <ac:picMkLst>
            <pc:docMk/>
            <pc:sldMk cId="1129616327" sldId="278"/>
            <ac:picMk id="2052" creationId="{9ECD687E-CA87-48D0-A4A9-DCEF723CA099}"/>
          </ac:picMkLst>
        </pc:picChg>
        <pc:picChg chg="add mod">
          <ac:chgData name="Eftychios Protopapadakis" userId="8f2990f904bdbe98" providerId="LiveId" clId="{ADD36984-3C0F-4897-818A-D1D85A679EDC}" dt="2020-10-25T07:29:59.294" v="1583" actId="1076"/>
          <ac:picMkLst>
            <pc:docMk/>
            <pc:sldMk cId="1129616327" sldId="278"/>
            <ac:picMk id="10242" creationId="{377A086E-31A1-418D-97CD-4481BA215360}"/>
          </ac:picMkLst>
        </pc:picChg>
      </pc:sldChg>
      <pc:sldChg chg="addSp delSp add del setBg delDesignElem">
        <pc:chgData name="Eftychios Protopapadakis" userId="8f2990f904bdbe98" providerId="LiveId" clId="{ADD36984-3C0F-4897-818A-D1D85A679EDC}" dt="2020-10-25T07:27:57.011" v="1520"/>
        <pc:sldMkLst>
          <pc:docMk/>
          <pc:sldMk cId="4193540461" sldId="278"/>
        </pc:sldMkLst>
        <pc:spChg chg="add del">
          <ac:chgData name="Eftychios Protopapadakis" userId="8f2990f904bdbe98" providerId="LiveId" clId="{ADD36984-3C0F-4897-818A-D1D85A679EDC}" dt="2020-10-25T07:27:57.011" v="1520"/>
          <ac:spMkLst>
            <pc:docMk/>
            <pc:sldMk cId="4193540461" sldId="278"/>
            <ac:spMk id="8" creationId="{4351DFE5-F63D-4BE0-BDA9-E3EB88F01AA5}"/>
          </ac:spMkLst>
        </pc:spChg>
        <pc:picChg chg="add del">
          <ac:chgData name="Eftychios Protopapadakis" userId="8f2990f904bdbe98" providerId="LiveId" clId="{ADD36984-3C0F-4897-818A-D1D85A679EDC}" dt="2020-10-25T07:27:57.011" v="1520"/>
          <ac:picMkLst>
            <pc:docMk/>
            <pc:sldMk cId="4193540461" sldId="278"/>
            <ac:picMk id="10" creationId="{3AA16612-ACD2-4A16-8F2B-4514FD6BF28F}"/>
          </ac:picMkLst>
        </pc:picChg>
      </pc:sldChg>
      <pc:sldChg chg="addSp delSp modSp new mod setBg">
        <pc:chgData name="Eftychios Protopapadakis" userId="8f2990f904bdbe98" providerId="LiveId" clId="{ADD36984-3C0F-4897-818A-D1D85A679EDC}" dt="2020-10-25T07:34:49.208" v="1743" actId="313"/>
        <pc:sldMkLst>
          <pc:docMk/>
          <pc:sldMk cId="1162653005" sldId="279"/>
        </pc:sldMkLst>
        <pc:spChg chg="mod">
          <ac:chgData name="Eftychios Protopapadakis" userId="8f2990f904bdbe98" providerId="LiveId" clId="{ADD36984-3C0F-4897-818A-D1D85A679EDC}" dt="2020-10-25T07:34:49.208" v="1743" actId="313"/>
          <ac:spMkLst>
            <pc:docMk/>
            <pc:sldMk cId="1162653005" sldId="279"/>
            <ac:spMk id="2" creationId="{F326FF29-AC73-4916-B02E-C6DCFD28D719}"/>
          </ac:spMkLst>
        </pc:spChg>
        <pc:spChg chg="del mod">
          <ac:chgData name="Eftychios Protopapadakis" userId="8f2990f904bdbe98" providerId="LiveId" clId="{ADD36984-3C0F-4897-818A-D1D85A679EDC}" dt="2020-10-25T07:33:23.697" v="1714" actId="478"/>
          <ac:spMkLst>
            <pc:docMk/>
            <pc:sldMk cId="1162653005" sldId="279"/>
            <ac:spMk id="3" creationId="{8D8FF7CB-E500-4EE9-9AA5-B25A4CCE6790}"/>
          </ac:spMkLst>
        </pc:spChg>
        <pc:spChg chg="add">
          <ac:chgData name="Eftychios Protopapadakis" userId="8f2990f904bdbe98" providerId="LiveId" clId="{ADD36984-3C0F-4897-818A-D1D85A679EDC}" dt="2020-10-25T07:32:31.532" v="1669" actId="26606"/>
          <ac:spMkLst>
            <pc:docMk/>
            <pc:sldMk cId="1162653005" sldId="279"/>
            <ac:spMk id="8" creationId="{4351DFE5-F63D-4BE0-BDA9-E3EB88F01AA5}"/>
          </ac:spMkLst>
        </pc:spChg>
        <pc:picChg chg="add mod">
          <ac:chgData name="Eftychios Protopapadakis" userId="8f2990f904bdbe98" providerId="LiveId" clId="{ADD36984-3C0F-4897-818A-D1D85A679EDC}" dt="2020-10-25T07:33:39.977" v="1717" actId="732"/>
          <ac:picMkLst>
            <pc:docMk/>
            <pc:sldMk cId="1162653005" sldId="279"/>
            <ac:picMk id="4" creationId="{8982F0CA-B334-469A-BBB0-89541BD141C5}"/>
          </ac:picMkLst>
        </pc:picChg>
        <pc:picChg chg="add">
          <ac:chgData name="Eftychios Protopapadakis" userId="8f2990f904bdbe98" providerId="LiveId" clId="{ADD36984-3C0F-4897-818A-D1D85A679EDC}" dt="2020-10-25T07:32:31.532" v="1669" actId="26606"/>
          <ac:picMkLst>
            <pc:docMk/>
            <pc:sldMk cId="1162653005" sldId="279"/>
            <ac:picMk id="10" creationId="{3AA16612-ACD2-4A16-8F2B-4514FD6BF28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0850-62B2-4A00-8FD6-B3881447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B80AB-9EB9-42FA-9FA1-5CCCA0CB1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66011-5C8A-4EC6-A929-693BD0F5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F89F-6959-434D-85D4-F9173DE3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4CA2-E2D6-4306-B172-6495F0E0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7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6FEF-BF31-48D7-A59B-AFAC34E4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73871-5DB9-4661-AC07-7D3AADF1C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EA0AD-463E-467C-9030-EF1F210F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F7DC1-6AA0-4FD1-9871-B1610935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4DFF-CCC7-4901-B9FA-F427BD4B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68162-2817-4C0C-B7EF-CD2292DD0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930C6-4607-498D-AE81-40B858731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143C-FAD9-4418-904D-2108D0DC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E54B2-1B94-4976-90F6-03BC1A52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84D1-402A-431C-AD93-1A637A81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EBA-E0BC-486B-855C-D9511DCAD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53CC7-CAF3-4063-A365-66FBDAE4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EB96-F78D-4877-959D-6821C98A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220D-4E50-4CB0-B60F-F6491BAF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E323-81D9-48FB-B526-A778AA56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8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720A-5709-404E-8D90-EF607E2F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786E-89C6-4815-86E1-2594BAEA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AB83-0CC3-4548-BCCC-805CB2A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D434-C13E-4B85-B109-55A20EAE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A730-793D-4EA8-B5FA-0E49747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5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5E61-D29F-4C7D-AE2E-CEEBE21E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C636-55EA-4256-B363-5DF89282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A9E1-757D-4384-9EB4-F978110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43F9A-31FB-4026-A137-DC82EB86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DB5B-B718-48B2-B7FB-EC96E244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5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4717-F48E-4BFD-BB70-E0F3C14B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E712-8338-43DE-B563-8D342F472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5918-81AE-48EA-AA75-92CEC6581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656-F53C-4B70-897D-121F11D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186BC-06E3-44CD-BF7E-E0190E2C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2DC4-7D1C-430D-81EA-06E645AF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D2B6-3A1B-46B1-ADAB-909F5555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D18C5-424F-4C97-9AD9-AB068CD7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EEA02-E290-4C91-8042-574630B0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A6AC-D041-4E7C-81D0-4D4E83F29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C988F-3CD0-42F5-8B9E-3A58B2C56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50E93-4599-40E6-8585-D3E5F5B6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EB1B1-4D85-4C8D-8A24-509A8CB7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0EBFF-336C-48A2-989B-38A3D20B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18B2-0F04-43CF-B65A-36EAA68F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A816-CCA7-4F3C-B996-E6866455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EA460-B38D-4AA9-A5B7-67F98046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63DA1-9948-4D92-87C8-3047E4E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81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AD2EB-3F89-45FB-864E-56A9F34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0A1EC-95B8-4F06-8C97-B8B7A789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4C00-B413-4041-9A11-D27112DC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53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1C81-AA53-4064-940A-301E4E1F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E25E-73F1-4C48-A9A3-D1100443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72F54-8521-4488-8B21-14AE986EA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5644-7858-4C02-8254-20E1C81E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323F-7DAE-4BE9-BAF0-7029E656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752DB-9924-45C3-94C7-5A8CED24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8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88C9-F57B-4B40-BFF7-7220B8D8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5E90-E94C-4622-BA51-DFE3943C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29069-D50E-4A5F-B32F-CA4355F6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206E-1937-4197-8482-EB61775B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6854-64D8-4440-8762-BCC13997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4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380-2A72-41E3-B15C-86B25F56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0DBF6-7AF1-479A-ADE8-6FA83F56A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A9FF-67C3-47A4-8C2E-964E31B06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C5E9-6D64-4B95-B407-BD0164ED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CC21-7036-42C1-A5F7-8BA2A234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CEF8-1B78-4D3D-8340-BC9273A2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8A03-811A-4F64-A676-873C04E1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5A530-751B-4399-BD7C-CE6C0EE30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6486-E7B2-4853-8CAA-FB17CABB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4758-8F4D-4FCD-8DD6-33B557E7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819D-5311-4B9F-B855-1ADAF696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52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3ABB1-B307-496C-A112-77746183F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4C1C3-7BC0-45D5-8638-D26BAF302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A4F0-8C50-4C58-9F1F-265584E2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D004-B521-4FA5-83B9-F6F5CE15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DED9-C6F8-486F-8B0F-1F340666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959-6CAF-4BE2-84D5-965A7111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98E11-1075-48D0-89F6-58A6974A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7D246-DEBD-411E-B917-AFA1C621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22CF-FBDE-463F-B4C9-98B96E7B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4C62D-66CF-463D-9781-8E5A077F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0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11FC-0F7D-4D8E-8C50-E3E78152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2D70-765B-4F5E-A6C2-139D4B42B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C9DB2-9BAE-4CC3-BD15-8A2F33D99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DBBDE-F70D-404E-9122-95A21349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C021D-AB08-4A93-B0EB-9DF521D2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7E20-81CD-44F6-BE20-7585A2FA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6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A988-ACD2-42F2-93F5-2BF7F64A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E3F76-4FAF-4C48-8BFE-73E8957E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EAF7B-4C39-4FDA-AA64-E30B761A5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9C56B-6D01-4C44-97E0-704E2F94A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BC2E6-0E90-4A40-8BF7-6A57EF713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C732B-DE6A-4B9D-864D-89448A44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158CD-A750-4149-95B5-25E68CB1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40538-2BC9-417C-8522-1E67875C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A285-506C-477C-9E38-5A0748F3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FC490-4A1B-4A4D-9CCF-E27F3791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D99BD-7413-44ED-A22B-A6756F1F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86CB-85EB-4527-A90C-02F4FD8C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9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CA74A-FBD0-40D5-B770-F1352FD7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FA501-B0BE-4E50-8BFD-5549CC10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08BB-A382-4FAD-8C01-B37FB802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1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3437-09B3-459A-9FA7-275DF73E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6AAD-2A3C-4E97-A167-9B46923D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ED2C3-9473-457C-A1BE-1F4C95801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A9510-14EA-4327-90D9-EA358D31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C7098-D78B-41A3-9775-C4E24ECF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E7659-D68B-41A2-A3F0-CC3F6187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3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8DEF-4E44-4B71-8115-E36F77D5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69301-84AD-4481-8072-766C139B9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70872-881D-4DC3-A679-E8338E26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5BC86-C906-4990-ADF0-2F6084F9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D1696-42DE-4DAF-BAFB-60B9B843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2194F-6C72-43EB-889E-695EBF41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C963A-5AFC-4582-8801-A0AEFD29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8691E-D17B-4168-BBB6-AF58BF49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83A9-3E36-4D51-86C2-1132BBC4D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062AD-4A24-40ED-9E7A-989793BE7B0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4ABD-6E1F-4C61-A918-A5B78C2E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8CA51-A00D-4D7A-96FC-B8115704E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CC47-366F-42F5-B038-994A081C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BE9B7-E712-4267-8FB3-F262C348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155C-6D01-4248-97AA-513BB513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7B91-5C83-484F-ADF8-BDF0D79B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A65FC-AC40-4365-A573-071CCC8EC05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295FA-7833-4308-9A79-8C5EB8716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43479-E295-4445-B319-F36F911F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2C93-EB44-4511-B007-40BD3C5A8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67431-7CF0-4405-8CDE-E611DB08F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Image point operators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F2B0D-3687-46DA-B56A-DC7AABE0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l-GR" sz="1800" dirty="0">
                <a:solidFill>
                  <a:srgbClr val="000000"/>
                </a:solidFill>
              </a:rPr>
              <a:t>Σημειακές λειτουργίες / Τελεστές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6E422-6FF5-41D0-9DBE-A779903AD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15" r="11987" b="3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26" name="Picture 2" descr="Πανεπιστήμιο Δυτικής Αττικής | University of West Attica">
            <a:extLst>
              <a:ext uri="{FF2B5EF4-FFF2-40B4-BE49-F238E27FC236}">
                <a16:creationId xmlns:a16="http://schemas.microsoft.com/office/drawing/2014/main" id="{736E4C11-AA20-40EC-A37A-D15BB813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04" y="1438183"/>
            <a:ext cx="6143638" cy="16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1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Συμπίεση Δυναμικής Περιοχής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25 - TextBox">
            <a:extLst>
              <a:ext uri="{FF2B5EF4-FFF2-40B4-BE49-F238E27FC236}">
                <a16:creationId xmlns:a16="http://schemas.microsoft.com/office/drawing/2014/main" id="{F4CA71CB-66D7-408B-98F4-CE6C26E4C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2" y="2425863"/>
            <a:ext cx="114804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l-GR" altLang="en-US" sz="2000" dirty="0"/>
              <a:t>Συμπίεση της περιοχής των τιμών ενός 2Δ πίνακα όταν αυτές είναι εκτός του διαστήματος [0, 255] με γραμμικό ή λογαριθμικό μετασχηματισμό ώστε να εμφανισθεί ως εικόνα.</a:t>
            </a:r>
          </a:p>
        </p:txBody>
      </p:sp>
      <p:pic>
        <p:nvPicPr>
          <p:cNvPr id="5" name="Picture 54">
            <a:extLst>
              <a:ext uri="{FF2B5EF4-FFF2-40B4-BE49-F238E27FC236}">
                <a16:creationId xmlns:a16="http://schemas.microsoft.com/office/drawing/2014/main" id="{C33BF714-CEC9-4917-A742-A3FAB6BA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92" y="3480350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5">
            <a:extLst>
              <a:ext uri="{FF2B5EF4-FFF2-40B4-BE49-F238E27FC236}">
                <a16:creationId xmlns:a16="http://schemas.microsoft.com/office/drawing/2014/main" id="{3DB4C4B8-2BF2-4DB4-81B7-1727FA32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314" y="3429000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6">
            <a:extLst>
              <a:ext uri="{FF2B5EF4-FFF2-40B4-BE49-F238E27FC236}">
                <a16:creationId xmlns:a16="http://schemas.microsoft.com/office/drawing/2014/main" id="{40C5E2FF-29FA-4A1B-997E-9C461567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36" y="3480350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86 - Ομάδα">
            <a:extLst>
              <a:ext uri="{FF2B5EF4-FFF2-40B4-BE49-F238E27FC236}">
                <a16:creationId xmlns:a16="http://schemas.microsoft.com/office/drawing/2014/main" id="{E5DCFCD4-4D99-4281-B393-C786A14BD677}"/>
              </a:ext>
            </a:extLst>
          </p:cNvPr>
          <p:cNvGrpSpPr>
            <a:grpSpLocks/>
          </p:cNvGrpSpPr>
          <p:nvPr/>
        </p:nvGrpSpPr>
        <p:grpSpPr bwMode="auto">
          <a:xfrm>
            <a:off x="135522" y="3724252"/>
            <a:ext cx="3794125" cy="2082800"/>
            <a:chOff x="4893582" y="1430338"/>
            <a:chExt cx="3794125" cy="2082800"/>
          </a:xfrm>
        </p:grpSpPr>
        <p:pic>
          <p:nvPicPr>
            <p:cNvPr id="15" name="Picture 53">
              <a:extLst>
                <a:ext uri="{FF2B5EF4-FFF2-40B4-BE49-F238E27FC236}">
                  <a16:creationId xmlns:a16="http://schemas.microsoft.com/office/drawing/2014/main" id="{20C8C23E-0F33-445E-A452-77D2BEFA2B0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828" y="1611086"/>
              <a:ext cx="33909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27F18B12-5FE0-484C-9CD9-B0832CD719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3582" y="1430338"/>
              <a:ext cx="3794125" cy="2082800"/>
              <a:chOff x="3135" y="9471"/>
              <a:chExt cx="5976" cy="3281"/>
            </a:xfrm>
          </p:grpSpPr>
          <p:sp>
            <p:nvSpPr>
              <p:cNvPr id="17" name="Text Box 34">
                <a:extLst>
                  <a:ext uri="{FF2B5EF4-FFF2-40B4-BE49-F238E27FC236}">
                    <a16:creationId xmlns:a16="http://schemas.microsoft.com/office/drawing/2014/main" id="{52004AB5-2A53-47B9-B644-8B323FCED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5" y="9759"/>
                <a:ext cx="5340" cy="2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8" name="Line 35">
                <a:extLst>
                  <a:ext uri="{FF2B5EF4-FFF2-40B4-BE49-F238E27FC236}">
                    <a16:creationId xmlns:a16="http://schemas.microsoft.com/office/drawing/2014/main" id="{3D6E7A36-7EFB-47BF-B093-A45DDC3495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0" y="11841"/>
                <a:ext cx="50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36">
                <a:extLst>
                  <a:ext uri="{FF2B5EF4-FFF2-40B4-BE49-F238E27FC236}">
                    <a16:creationId xmlns:a16="http://schemas.microsoft.com/office/drawing/2014/main" id="{04E92490-337B-4125-8D31-1666CB6B2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830" y="9537"/>
                <a:ext cx="0" cy="23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37">
                <a:extLst>
                  <a:ext uri="{FF2B5EF4-FFF2-40B4-BE49-F238E27FC236}">
                    <a16:creationId xmlns:a16="http://schemas.microsoft.com/office/drawing/2014/main" id="{ACF48A14-9ADC-4626-9148-96CFA5D5B2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53" y="10221"/>
                <a:ext cx="14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8">
                <a:extLst>
                  <a:ext uri="{FF2B5EF4-FFF2-40B4-BE49-F238E27FC236}">
                    <a16:creationId xmlns:a16="http://schemas.microsoft.com/office/drawing/2014/main" id="{25451C73-B10A-4DB4-9BC2-6576AB4C4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7485" y="11816"/>
                <a:ext cx="0" cy="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 Box 39">
                <a:extLst>
                  <a:ext uri="{FF2B5EF4-FFF2-40B4-BE49-F238E27FC236}">
                    <a16:creationId xmlns:a16="http://schemas.microsoft.com/office/drawing/2014/main" id="{6707C682-0BFC-41FA-A87D-ABD994281C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32" y="11921"/>
                <a:ext cx="215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R</a:t>
                </a:r>
                <a:endParaRPr lang="el-GR" altLang="en-US" sz="1800"/>
              </a:p>
            </p:txBody>
          </p:sp>
          <p:sp>
            <p:nvSpPr>
              <p:cNvPr id="23" name="Text Box 40">
                <a:extLst>
                  <a:ext uri="{FF2B5EF4-FFF2-40B4-BE49-F238E27FC236}">
                    <a16:creationId xmlns:a16="http://schemas.microsoft.com/office/drawing/2014/main" id="{4B5A7981-26D3-4934-A65E-F182FFCED18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83" y="11910"/>
                <a:ext cx="2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Times New Roman" panose="02020603050405020304" pitchFamily="18" charset="0"/>
                  </a:rPr>
                  <a:t>0</a:t>
                </a:r>
                <a:endParaRPr lang="el-GR" altLang="en-US" sz="1800"/>
              </a:p>
            </p:txBody>
          </p:sp>
          <p:sp>
            <p:nvSpPr>
              <p:cNvPr id="24" name="Text Box 41">
                <a:extLst>
                  <a:ext uri="{FF2B5EF4-FFF2-40B4-BE49-F238E27FC236}">
                    <a16:creationId xmlns:a16="http://schemas.microsoft.com/office/drawing/2014/main" id="{51842513-11E4-46EA-8C4E-5B62EC9B52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2" y="10087"/>
                <a:ext cx="413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255</a:t>
                </a:r>
                <a:endParaRPr lang="el-GR" altLang="en-US" sz="1800"/>
              </a:p>
            </p:txBody>
          </p:sp>
          <p:sp>
            <p:nvSpPr>
              <p:cNvPr id="25" name="Text Box 42">
                <a:extLst>
                  <a:ext uri="{FF2B5EF4-FFF2-40B4-BE49-F238E27FC236}">
                    <a16:creationId xmlns:a16="http://schemas.microsoft.com/office/drawing/2014/main" id="{F3A9AE04-33C3-4BAA-849A-768831942524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689" y="11893"/>
                <a:ext cx="203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r</a:t>
                </a:r>
                <a:endParaRPr lang="el-GR" altLang="en-US" sz="1800"/>
              </a:p>
            </p:txBody>
          </p:sp>
          <p:sp>
            <p:nvSpPr>
              <p:cNvPr id="26" name="Text Box 43">
                <a:extLst>
                  <a:ext uri="{FF2B5EF4-FFF2-40B4-BE49-F238E27FC236}">
                    <a16:creationId xmlns:a16="http://schemas.microsoft.com/office/drawing/2014/main" id="{83189151-765C-45D7-837F-5E81676E61D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478" y="9471"/>
                <a:ext cx="203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s</a:t>
                </a:r>
                <a:endParaRPr lang="el-GR" altLang="en-US" sz="1800"/>
              </a:p>
            </p:txBody>
          </p:sp>
          <p:sp>
            <p:nvSpPr>
              <p:cNvPr id="27" name="Text Box 44">
                <a:extLst>
                  <a:ext uri="{FF2B5EF4-FFF2-40B4-BE49-F238E27FC236}">
                    <a16:creationId xmlns:a16="http://schemas.microsoft.com/office/drawing/2014/main" id="{48E536CC-CB94-4211-B3A2-80AFF50226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0" y="12422"/>
                <a:ext cx="557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200" b="1">
                    <a:latin typeface="Calibri" panose="020F0502020204030204" pitchFamily="34" charset="0"/>
                  </a:rPr>
                  <a:t>         Λογαριθμικός μετασχηματισμός.</a:t>
                </a:r>
                <a:endParaRPr lang="el-GR" altLang="en-US" sz="2000" b="1"/>
              </a:p>
            </p:txBody>
          </p:sp>
          <p:sp>
            <p:nvSpPr>
              <p:cNvPr id="28" name="Text Box 45">
                <a:extLst>
                  <a:ext uri="{FF2B5EF4-FFF2-40B4-BE49-F238E27FC236}">
                    <a16:creationId xmlns:a16="http://schemas.microsoft.com/office/drawing/2014/main" id="{991C86C7-7D89-4D09-B74B-721149E227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3" y="9480"/>
                <a:ext cx="2314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Τ</a:t>
                </a:r>
                <a:r>
                  <a:rPr lang="en-US" altLang="en-US" sz="1100">
                    <a:latin typeface="Calibri" panose="020F0502020204030204" pitchFamily="34" charset="0"/>
                  </a:rPr>
                  <a:t>(r) = c</a:t>
                </a:r>
                <a:r>
                  <a:rPr lang="en-US" altLang="en-US" sz="1100" baseline="-25000">
                    <a:latin typeface="Calibri" panose="020F0502020204030204" pitchFamily="34" charset="0"/>
                  </a:rPr>
                  <a:t>1</a:t>
                </a:r>
                <a:r>
                  <a:rPr lang="en-US" altLang="en-US" sz="110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lang="en-US" altLang="en-US" sz="1100">
                    <a:latin typeface="Calibri" panose="020F0502020204030204" pitchFamily="34" charset="0"/>
                  </a:rPr>
                  <a:t>log</a:t>
                </a:r>
                <a:r>
                  <a:rPr lang="en-US" altLang="en-US" sz="1100" baseline="-25000">
                    <a:latin typeface="Calibri" panose="020F0502020204030204" pitchFamily="34" charset="0"/>
                  </a:rPr>
                  <a:t>10</a:t>
                </a:r>
                <a:r>
                  <a:rPr lang="en-US" altLang="en-US" sz="1100">
                    <a:latin typeface="Calibri" panose="020F0502020204030204" pitchFamily="34" charset="0"/>
                  </a:rPr>
                  <a:t>(1 + | r |)</a:t>
                </a:r>
                <a:endParaRPr lang="el-GR" altLang="en-US" sz="1800"/>
              </a:p>
            </p:txBody>
          </p:sp>
          <p:sp>
            <p:nvSpPr>
              <p:cNvPr id="29" name="Line 46">
                <a:extLst>
                  <a:ext uri="{FF2B5EF4-FFF2-40B4-BE49-F238E27FC236}">
                    <a16:creationId xmlns:a16="http://schemas.microsoft.com/office/drawing/2014/main" id="{5CBB2EA7-E312-470E-A68D-85D611CB8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10224"/>
                <a:ext cx="34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 Box 47">
                <a:extLst>
                  <a:ext uri="{FF2B5EF4-FFF2-40B4-BE49-F238E27FC236}">
                    <a16:creationId xmlns:a16="http://schemas.microsoft.com/office/drawing/2014/main" id="{170DD28F-18B1-4483-83AC-0FA4301CB49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468" y="11685"/>
                <a:ext cx="2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Times New Roman" panose="02020603050405020304" pitchFamily="18" charset="0"/>
                  </a:rPr>
                  <a:t>0</a:t>
                </a:r>
                <a:endParaRPr lang="el-GR" altLang="en-US" sz="1800"/>
              </a:p>
            </p:txBody>
          </p:sp>
          <p:sp>
            <p:nvSpPr>
              <p:cNvPr id="31" name="Line 48">
                <a:extLst>
                  <a:ext uri="{FF2B5EF4-FFF2-40B4-BE49-F238E27FC236}">
                    <a16:creationId xmlns:a16="http://schemas.microsoft.com/office/drawing/2014/main" id="{F45DFEFA-0F93-4E49-81E6-03F347DCC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85" y="10251"/>
                <a:ext cx="0" cy="15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49">
                <a:extLst>
                  <a:ext uri="{FF2B5EF4-FFF2-40B4-BE49-F238E27FC236}">
                    <a16:creationId xmlns:a16="http://schemas.microsoft.com/office/drawing/2014/main" id="{80B71980-9835-400A-B1C4-E6D983D3E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80" y="10854"/>
                <a:ext cx="315" cy="4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arrow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50">
                <a:extLst>
                  <a:ext uri="{FF2B5EF4-FFF2-40B4-BE49-F238E27FC236}">
                    <a16:creationId xmlns:a16="http://schemas.microsoft.com/office/drawing/2014/main" id="{FB9D2B82-67B9-4CA7-A61C-FCFB89B21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45" y="9846"/>
                <a:ext cx="315" cy="5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51">
                <a:extLst>
                  <a:ext uri="{FF2B5EF4-FFF2-40B4-BE49-F238E27FC236}">
                    <a16:creationId xmlns:a16="http://schemas.microsoft.com/office/drawing/2014/main" id="{35A07C79-3BFD-4905-BCE7-559A15689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5" y="10236"/>
                <a:ext cx="3660" cy="16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52">
                <a:extLst>
                  <a:ext uri="{FF2B5EF4-FFF2-40B4-BE49-F238E27FC236}">
                    <a16:creationId xmlns:a16="http://schemas.microsoft.com/office/drawing/2014/main" id="{09E7E787-00C4-4D85-86EB-07D5B1BCD1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58" y="11250"/>
                <a:ext cx="1549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Τ</a:t>
                </a:r>
                <a:r>
                  <a:rPr lang="en-US" altLang="en-US" sz="1100" baseline="-25000">
                    <a:latin typeface="Calibri" panose="020F0502020204030204" pitchFamily="34" charset="0"/>
                  </a:rPr>
                  <a:t>l</a:t>
                </a:r>
                <a:r>
                  <a:rPr lang="en-US" altLang="en-US" sz="1100">
                    <a:latin typeface="Calibri" panose="020F0502020204030204" pitchFamily="34" charset="0"/>
                  </a:rPr>
                  <a:t>(r) = c</a:t>
                </a:r>
                <a:r>
                  <a:rPr lang="en-US" altLang="en-US" sz="1100" baseline="-25000">
                    <a:latin typeface="Calibri" panose="020F0502020204030204" pitchFamily="34" charset="0"/>
                  </a:rPr>
                  <a:t>2</a:t>
                </a:r>
                <a:r>
                  <a:rPr lang="en-US" altLang="en-US" sz="110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lang="en-US" altLang="en-US" sz="1100">
                    <a:latin typeface="Calibri" panose="020F0502020204030204" pitchFamily="34" charset="0"/>
                  </a:rPr>
                  <a:t>r</a:t>
                </a:r>
                <a:endParaRPr lang="el-GR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77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Ιστόγραμμα Μονοχρωματικής Εικόνας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C713-343F-453C-A65D-01FC5657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2753936"/>
            <a:ext cx="11114200" cy="3033010"/>
          </a:xfrm>
        </p:spPr>
        <p:txBody>
          <a:bodyPr>
            <a:normAutofit/>
          </a:bodyPr>
          <a:lstStyle/>
          <a:p>
            <a:pPr eaLnBrk="1" hangingPunct="1">
              <a:spcAft>
                <a:spcPts val="2400"/>
              </a:spcAft>
              <a:defRPr/>
            </a:pPr>
            <a:r>
              <a:rPr lang="el-GR" sz="2000" dirty="0">
                <a:latin typeface="Arial" charset="0"/>
              </a:rPr>
              <a:t>Έστω μονοχρωματική εικόνα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f(x, y)</a:t>
            </a:r>
            <a:r>
              <a:rPr lang="en-US" sz="2000" dirty="0">
                <a:latin typeface="Arial" charset="0"/>
              </a:rPr>
              <a:t> </a:t>
            </a:r>
            <a:r>
              <a:rPr lang="el-GR" sz="2000" dirty="0">
                <a:latin typeface="Arial" charset="0"/>
              </a:rPr>
              <a:t>με βάθος χρώματος 8 </a:t>
            </a:r>
            <a:r>
              <a:rPr lang="en-US" sz="2000" dirty="0">
                <a:latin typeface="Arial" charset="0"/>
              </a:rPr>
              <a:t>bits.</a:t>
            </a:r>
          </a:p>
          <a:p>
            <a:pPr marL="363538" indent="-363538" eaLnBrk="1" hangingPunct="1">
              <a:spcAft>
                <a:spcPts val="2400"/>
              </a:spcAft>
              <a:buFont typeface="Arial" pitchFamily="34" charset="0"/>
              <a:buChar char="•"/>
              <a:tabLst>
                <a:tab pos="363538" algn="l"/>
              </a:tabLst>
              <a:defRPr/>
            </a:pPr>
            <a:r>
              <a:rPr lang="el-GR" sz="2000" dirty="0">
                <a:latin typeface="Arial" charset="0"/>
              </a:rPr>
              <a:t>Το ιστόγραμμα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h</a:t>
            </a:r>
            <a:r>
              <a:rPr lang="en-US" sz="2000" dirty="0">
                <a:latin typeface="Arial" charset="0"/>
              </a:rPr>
              <a:t> </a:t>
            </a:r>
            <a:r>
              <a:rPr lang="el-GR" sz="2000" dirty="0">
                <a:latin typeface="Arial" charset="0"/>
              </a:rPr>
              <a:t>της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f(x, y)</a:t>
            </a:r>
            <a:r>
              <a:rPr lang="en-US" sz="2000" dirty="0">
                <a:latin typeface="Arial" charset="0"/>
              </a:rPr>
              <a:t> </a:t>
            </a:r>
            <a:r>
              <a:rPr lang="el-GR" sz="2000" dirty="0">
                <a:latin typeface="Arial" charset="0"/>
              </a:rPr>
              <a:t>είναι ένα διάνυσμα 256 στοιχείων. </a:t>
            </a:r>
          </a:p>
          <a:p>
            <a:pPr marL="363538" indent="-363538" eaLnBrk="1" hangingPunct="1">
              <a:spcAft>
                <a:spcPts val="2400"/>
              </a:spcAft>
              <a:buFont typeface="Arial" pitchFamily="34" charset="0"/>
              <a:buChar char="•"/>
              <a:tabLst>
                <a:tab pos="363538" algn="l"/>
              </a:tabLst>
              <a:defRPr/>
            </a:pPr>
            <a:r>
              <a:rPr lang="el-GR" sz="2000" dirty="0">
                <a:latin typeface="Arial" charset="0"/>
              </a:rPr>
              <a:t>Τα στοιχεία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h(r)</a:t>
            </a:r>
            <a:r>
              <a:rPr lang="el-GR" sz="2000" dirty="0">
                <a:latin typeface="Arial" charset="0"/>
              </a:rPr>
              <a:t> για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r = 0, 1, …, 255</a:t>
            </a:r>
            <a:r>
              <a:rPr lang="en-US" sz="2000" dirty="0">
                <a:latin typeface="Arial" charset="0"/>
              </a:rPr>
              <a:t> </a:t>
            </a:r>
            <a:r>
              <a:rPr lang="el-GR" sz="2000" dirty="0">
                <a:latin typeface="Arial" charset="0"/>
              </a:rPr>
              <a:t>είναι ακέραιοι αριθμοί.</a:t>
            </a:r>
          </a:p>
          <a:p>
            <a:pPr marL="363538" indent="-363538" eaLnBrk="1" hangingPunct="1">
              <a:spcAft>
                <a:spcPts val="2400"/>
              </a:spcAft>
              <a:buFont typeface="Arial" pitchFamily="34" charset="0"/>
              <a:buChar char="•"/>
              <a:tabLst>
                <a:tab pos="363538" algn="l"/>
              </a:tabLst>
              <a:defRPr/>
            </a:pPr>
            <a:r>
              <a:rPr lang="el-GR" sz="2000" dirty="0">
                <a:latin typeface="Arial" charset="0"/>
              </a:rPr>
              <a:t>Το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h(r)</a:t>
            </a:r>
            <a:r>
              <a:rPr lang="en-US" sz="2000" dirty="0">
                <a:latin typeface="Arial" charset="0"/>
              </a:rPr>
              <a:t> </a:t>
            </a:r>
            <a:r>
              <a:rPr lang="el-GR" sz="2000" dirty="0">
                <a:latin typeface="Arial" charset="0"/>
              </a:rPr>
              <a:t>αναπαριστά το πλήθος των </a:t>
            </a:r>
            <a:r>
              <a:rPr lang="en-US" sz="2000" dirty="0">
                <a:latin typeface="Arial" charset="0"/>
              </a:rPr>
              <a:t>pixels </a:t>
            </a:r>
            <a:r>
              <a:rPr lang="el-GR" sz="2000" dirty="0">
                <a:latin typeface="Arial" charset="0"/>
              </a:rPr>
              <a:t>της εικόνας που έχουν τιμή γκρίζου ίση με 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</a:rPr>
              <a:t>r</a:t>
            </a:r>
            <a:r>
              <a:rPr lang="en-US" sz="2000" dirty="0">
                <a:latin typeface="Arial" charset="0"/>
              </a:rPr>
              <a:t>.</a:t>
            </a:r>
            <a:endParaRPr lang="el-GR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7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>
            <a:extLst>
              <a:ext uri="{FF2B5EF4-FFF2-40B4-BE49-F238E27FC236}">
                <a16:creationId xmlns:a16="http://schemas.microsoft.com/office/drawing/2014/main" id="{ED2C6235-8E16-485D-9162-4CDF8A6B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" y="232568"/>
            <a:ext cx="10920457" cy="639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4 - TextBox">
            <a:extLst>
              <a:ext uri="{FF2B5EF4-FFF2-40B4-BE49-F238E27FC236}">
                <a16:creationId xmlns:a16="http://schemas.microsoft.com/office/drawing/2014/main" id="{7065ADDC-01E0-49CB-9FF1-16E30D7E2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" y="363696"/>
            <a:ext cx="418592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800" b="1" dirty="0">
                <a:solidFill>
                  <a:srgbClr val="C00000"/>
                </a:solidFill>
              </a:rPr>
              <a:t>Ιστόγραμμα Μονοχρωματικής Εικόνας</a:t>
            </a:r>
          </a:p>
        </p:txBody>
      </p:sp>
      <p:sp>
        <p:nvSpPr>
          <p:cNvPr id="25603" name="5 - TextBox">
            <a:extLst>
              <a:ext uri="{FF2B5EF4-FFF2-40B4-BE49-F238E27FC236}">
                <a16:creationId xmlns:a16="http://schemas.microsoft.com/office/drawing/2014/main" id="{5E3E4A70-2BE2-4EC1-8A28-A81021076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6455671"/>
            <a:ext cx="339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i="1" dirty="0"/>
              <a:t>πλήθος </a:t>
            </a:r>
            <a:r>
              <a:rPr lang="en-US" altLang="en-US" sz="1800" i="1" dirty="0"/>
              <a:t>pixels </a:t>
            </a:r>
            <a:r>
              <a:rPr lang="el-GR" altLang="en-US" sz="1800" i="1" dirty="0"/>
              <a:t>με τιμή γκρίζου </a:t>
            </a:r>
            <a:r>
              <a:rPr lang="en-US" altLang="en-US" sz="1800" i="1" dirty="0"/>
              <a:t>g</a:t>
            </a:r>
            <a:endParaRPr lang="el-GR" altLang="en-US" sz="1800" i="1" dirty="0"/>
          </a:p>
        </p:txBody>
      </p:sp>
      <p:cxnSp>
        <p:nvCxnSpPr>
          <p:cNvPr id="8" name="7 - Ευθύγραμμο βέλος σύνδεσης">
            <a:extLst>
              <a:ext uri="{FF2B5EF4-FFF2-40B4-BE49-F238E27FC236}">
                <a16:creationId xmlns:a16="http://schemas.microsoft.com/office/drawing/2014/main" id="{91B277CB-B293-4AC3-AACC-9B24E5AFC9D1}"/>
              </a:ext>
            </a:extLst>
          </p:cNvPr>
          <p:cNvCxnSpPr/>
          <p:nvPr/>
        </p:nvCxnSpPr>
        <p:spPr>
          <a:xfrm flipV="1">
            <a:off x="7554912" y="6049271"/>
            <a:ext cx="449263" cy="40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8 - Ορθογώνιο">
            <a:extLst>
              <a:ext uri="{FF2B5EF4-FFF2-40B4-BE49-F238E27FC236}">
                <a16:creationId xmlns:a16="http://schemas.microsoft.com/office/drawing/2014/main" id="{EBED3C75-DA9F-4A7C-B0D0-25E1E4D79031}"/>
              </a:ext>
            </a:extLst>
          </p:cNvPr>
          <p:cNvSpPr/>
          <p:nvPr/>
        </p:nvSpPr>
        <p:spPr>
          <a:xfrm>
            <a:off x="5115719" y="807537"/>
            <a:ext cx="406400" cy="558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l-GR"/>
          </a:p>
        </p:txBody>
      </p:sp>
      <p:sp>
        <p:nvSpPr>
          <p:cNvPr id="25606" name="9 - TextBox">
            <a:extLst>
              <a:ext uri="{FF2B5EF4-FFF2-40B4-BE49-F238E27FC236}">
                <a16:creationId xmlns:a16="http://schemas.microsoft.com/office/drawing/2014/main" id="{94EBAD0C-26AF-47C1-871B-C956544E4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363696"/>
            <a:ext cx="611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i="1" dirty="0"/>
              <a:t>με μαύρο εμφανίζονται τα </a:t>
            </a:r>
            <a:r>
              <a:rPr lang="en-US" altLang="en-US" sz="1800" i="1" dirty="0"/>
              <a:t>pixels </a:t>
            </a:r>
            <a:r>
              <a:rPr lang="el-GR" altLang="en-US" sz="1800" i="1" dirty="0"/>
              <a:t>που έχουν τιμή γκρίζου </a:t>
            </a:r>
            <a:r>
              <a:rPr lang="en-US" altLang="en-US" sz="1800" i="1" dirty="0"/>
              <a:t>g</a:t>
            </a:r>
            <a:endParaRPr lang="el-GR" altLang="en-US" sz="1800" i="1" dirty="0"/>
          </a:p>
        </p:txBody>
      </p:sp>
      <p:sp>
        <p:nvSpPr>
          <p:cNvPr id="11" name="10 - Ορθογώνιο">
            <a:extLst>
              <a:ext uri="{FF2B5EF4-FFF2-40B4-BE49-F238E27FC236}">
                <a16:creationId xmlns:a16="http://schemas.microsoft.com/office/drawing/2014/main" id="{72088C10-F201-425F-B45C-ACAEC05EBB02}"/>
              </a:ext>
            </a:extLst>
          </p:cNvPr>
          <p:cNvSpPr/>
          <p:nvPr/>
        </p:nvSpPr>
        <p:spPr>
          <a:xfrm>
            <a:off x="11290493" y="1233488"/>
            <a:ext cx="450850" cy="4621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l-GR"/>
          </a:p>
        </p:txBody>
      </p:sp>
      <p:sp>
        <p:nvSpPr>
          <p:cNvPr id="25608" name="11 - TextBox">
            <a:extLst>
              <a:ext uri="{FF2B5EF4-FFF2-40B4-BE49-F238E27FC236}">
                <a16:creationId xmlns:a16="http://schemas.microsoft.com/office/drawing/2014/main" id="{FC3DBEAF-CC84-40B7-AD84-17A3A7648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095" y="5711134"/>
            <a:ext cx="3111652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600" b="1" dirty="0"/>
              <a:t>εικόνα 16 επιπέδων γκρίζου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>
            <a:extLst>
              <a:ext uri="{FF2B5EF4-FFF2-40B4-BE49-F238E27FC236}">
                <a16:creationId xmlns:a16="http://schemas.microsoft.com/office/drawing/2014/main" id="{4D04BDB9-DFF2-410A-A592-107A6FBA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4" y="-19062"/>
            <a:ext cx="11111284" cy="687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4 - TextBox">
            <a:extLst>
              <a:ext uri="{FF2B5EF4-FFF2-40B4-BE49-F238E27FC236}">
                <a16:creationId xmlns:a16="http://schemas.microsoft.com/office/drawing/2014/main" id="{C086DC3A-09F1-4CAB-97AB-8D9EE2A11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59" y="234828"/>
            <a:ext cx="8967682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b="1" dirty="0">
                <a:solidFill>
                  <a:srgbClr val="C00000"/>
                </a:solidFill>
              </a:rPr>
              <a:t>Ιστόγραμμα Μονοχρωματικής Εικόνας</a:t>
            </a:r>
          </a:p>
        </p:txBody>
      </p:sp>
      <p:sp>
        <p:nvSpPr>
          <p:cNvPr id="26627" name="5 - TextBox">
            <a:extLst>
              <a:ext uri="{FF2B5EF4-FFF2-40B4-BE49-F238E27FC236}">
                <a16:creationId xmlns:a16="http://schemas.microsoft.com/office/drawing/2014/main" id="{06C036F0-2D52-4378-8D95-0CD8BFBAD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009" y="6223534"/>
            <a:ext cx="6571368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C00000"/>
                </a:solidFill>
              </a:rPr>
              <a:t>h(0)  h(1)  h(2)  h(3)  h(4)  h(5)  h(6)  h(7)  h(8)  h(9) h(10) h(11) h(12)  h(13) h(14) h(15)</a:t>
            </a:r>
            <a:endParaRPr lang="el-GR" altLang="en-US" sz="12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l-GR" altLang="en-US" sz="1200" b="1" dirty="0">
              <a:solidFill>
                <a:srgbClr val="C00000"/>
              </a:solidFill>
            </a:endParaRPr>
          </a:p>
        </p:txBody>
      </p:sp>
      <p:sp>
        <p:nvSpPr>
          <p:cNvPr id="8" name="7 - Ορθογώνιο">
            <a:extLst>
              <a:ext uri="{FF2B5EF4-FFF2-40B4-BE49-F238E27FC236}">
                <a16:creationId xmlns:a16="http://schemas.microsoft.com/office/drawing/2014/main" id="{8D2B5B49-F621-4E2E-84D6-5A9EF1738384}"/>
              </a:ext>
            </a:extLst>
          </p:cNvPr>
          <p:cNvSpPr/>
          <p:nvPr/>
        </p:nvSpPr>
        <p:spPr>
          <a:xfrm>
            <a:off x="641684" y="5337425"/>
            <a:ext cx="4539916" cy="1207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l-GR"/>
          </a:p>
        </p:txBody>
      </p:sp>
      <p:sp>
        <p:nvSpPr>
          <p:cNvPr id="9" name="8 - Ορθογώνιο">
            <a:extLst>
              <a:ext uri="{FF2B5EF4-FFF2-40B4-BE49-F238E27FC236}">
                <a16:creationId xmlns:a16="http://schemas.microsoft.com/office/drawing/2014/main" id="{1DB8046D-7E2E-4FF5-9C00-E62338B29736}"/>
              </a:ext>
            </a:extLst>
          </p:cNvPr>
          <p:cNvSpPr/>
          <p:nvPr/>
        </p:nvSpPr>
        <p:spPr>
          <a:xfrm>
            <a:off x="5384799" y="1073492"/>
            <a:ext cx="1850189" cy="131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l-GR"/>
          </a:p>
        </p:txBody>
      </p:sp>
      <p:sp>
        <p:nvSpPr>
          <p:cNvPr id="26630" name="9 - TextBox">
            <a:extLst>
              <a:ext uri="{FF2B5EF4-FFF2-40B4-BE49-F238E27FC236}">
                <a16:creationId xmlns:a16="http://schemas.microsoft.com/office/drawing/2014/main" id="{05CC0193-5E62-437A-AE64-25F162FD3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661" y="6432494"/>
            <a:ext cx="4310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b="1" dirty="0">
                <a:solidFill>
                  <a:srgbClr val="00682F"/>
                </a:solidFill>
              </a:rPr>
              <a:t>Γραφική παράσταση ιστογράμματος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Ιστόγραμμα συχνοτήτων σε έγχρωμη εικόνα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561C28B-DEC4-459B-944E-9203345A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3" y="2476698"/>
            <a:ext cx="5108258" cy="35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20E44-3A37-42E3-A49D-8FB9CBEB7769}"/>
              </a:ext>
            </a:extLst>
          </p:cNvPr>
          <p:cNvSpPr txBox="1"/>
          <p:nvPr/>
        </p:nvSpPr>
        <p:spPr>
          <a:xfrm rot="16200000">
            <a:off x="4627708" y="4176628"/>
            <a:ext cx="3636000" cy="4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Υπολογισμός συχνότητας εμφάνισης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44D507-EC87-4C33-8AB3-2D59389B2415}"/>
              </a:ext>
            </a:extLst>
          </p:cNvPr>
          <p:cNvSpPr/>
          <p:nvPr/>
        </p:nvSpPr>
        <p:spPr>
          <a:xfrm>
            <a:off x="5442848" y="4372075"/>
            <a:ext cx="693246" cy="23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7B2A-2051-4005-A834-6503E0AF27D5}"/>
              </a:ext>
            </a:extLst>
          </p:cNvPr>
          <p:cNvSpPr/>
          <p:nvPr/>
        </p:nvSpPr>
        <p:spPr>
          <a:xfrm>
            <a:off x="6750396" y="4372075"/>
            <a:ext cx="693246" cy="23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for post">
            <a:extLst>
              <a:ext uri="{FF2B5EF4-FFF2-40B4-BE49-F238E27FC236}">
                <a16:creationId xmlns:a16="http://schemas.microsoft.com/office/drawing/2014/main" id="{377A086E-31A1-418D-97CD-4481BA21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80" y="2545713"/>
            <a:ext cx="4953804" cy="36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61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Ιστόγραμμα συχνοτήτων σε</a:t>
            </a:r>
            <a:r>
              <a:rPr lang="en-US" sz="4000" dirty="0">
                <a:solidFill>
                  <a:srgbClr val="FFFFFF"/>
                </a:solidFill>
              </a:rPr>
              <a:t> grayscale </a:t>
            </a:r>
            <a:r>
              <a:rPr lang="el-GR" sz="4000" dirty="0">
                <a:solidFill>
                  <a:srgbClr val="FFFFFF"/>
                </a:solidFill>
              </a:rPr>
              <a:t>εικόνα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561C28B-DEC4-459B-944E-9203345A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2" y="2476698"/>
            <a:ext cx="5108258" cy="35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9ECD687E-CA87-48D0-A4A9-DCEF723C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145" y="2575739"/>
            <a:ext cx="4748551" cy="34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7A9BF-1D3D-4D3E-A20F-049C7B20FC22}"/>
              </a:ext>
            </a:extLst>
          </p:cNvPr>
          <p:cNvSpPr txBox="1"/>
          <p:nvPr/>
        </p:nvSpPr>
        <p:spPr>
          <a:xfrm rot="16200000">
            <a:off x="4602465" y="4086601"/>
            <a:ext cx="288757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Μετατροπή σε </a:t>
            </a:r>
            <a:r>
              <a:rPr lang="en-US" dirty="0"/>
              <a:t>gray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20E44-3A37-42E3-A49D-8FB9CBEB7769}"/>
              </a:ext>
            </a:extLst>
          </p:cNvPr>
          <p:cNvSpPr txBox="1"/>
          <p:nvPr/>
        </p:nvSpPr>
        <p:spPr>
          <a:xfrm rot="16200000">
            <a:off x="5201512" y="4176628"/>
            <a:ext cx="3636000" cy="4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Υπολογισμός συχνότητας εμφάνισης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44D507-EC87-4C33-8AB3-2D59389B2415}"/>
              </a:ext>
            </a:extLst>
          </p:cNvPr>
          <p:cNvSpPr/>
          <p:nvPr/>
        </p:nvSpPr>
        <p:spPr>
          <a:xfrm>
            <a:off x="4990454" y="4392628"/>
            <a:ext cx="693246" cy="23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7B2A-2051-4005-A834-6503E0AF27D5}"/>
              </a:ext>
            </a:extLst>
          </p:cNvPr>
          <p:cNvSpPr/>
          <p:nvPr/>
        </p:nvSpPr>
        <p:spPr>
          <a:xfrm>
            <a:off x="7443145" y="4392627"/>
            <a:ext cx="693246" cy="23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E0FF683-6B7C-4677-B2E6-72706E69AC3D}"/>
              </a:ext>
            </a:extLst>
          </p:cNvPr>
          <p:cNvSpPr/>
          <p:nvPr/>
        </p:nvSpPr>
        <p:spPr>
          <a:xfrm>
            <a:off x="6311096" y="4392626"/>
            <a:ext cx="468000" cy="236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5AC08-4B6E-4AEE-9457-087F2B0EC2A4}"/>
              </a:ext>
            </a:extLst>
          </p:cNvPr>
          <p:cNvSpPr txBox="1"/>
          <p:nvPr/>
        </p:nvSpPr>
        <p:spPr>
          <a:xfrm>
            <a:off x="1550359" y="6422861"/>
            <a:ext cx="9980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Σχετικό </a:t>
            </a:r>
            <a:r>
              <a:rPr lang="en-US" dirty="0"/>
              <a:t>link: https://medium.com/@rndayala/image-histograms-in-opencv-40ee5969a3b7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2AE8D6-CCE0-4A97-B6DB-0899BE6F9694}"/>
              </a:ext>
            </a:extLst>
          </p:cNvPr>
          <p:cNvCxnSpPr/>
          <p:nvPr/>
        </p:nvCxnSpPr>
        <p:spPr>
          <a:xfrm flipH="1">
            <a:off x="8203932" y="2943255"/>
            <a:ext cx="69850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3D97B5-0B1A-4F29-98B2-0A86BAAE5EBE}"/>
              </a:ext>
            </a:extLst>
          </p:cNvPr>
          <p:cNvSpPr txBox="1"/>
          <p:nvPr/>
        </p:nvSpPr>
        <p:spPr>
          <a:xfrm>
            <a:off x="8968212" y="2685450"/>
            <a:ext cx="193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Πως προέκυψε;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6FF29-AC73-4916-B02E-C6DCFD28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Μερικές παρατηρήσεις (1/2): κανάλια πληροφορίας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82F0CA-B334-469A-BBB0-89541BD14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8"/>
          <a:stretch/>
        </p:blipFill>
        <p:spPr bwMode="auto">
          <a:xfrm>
            <a:off x="2153700" y="2526224"/>
            <a:ext cx="8194675" cy="421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5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Μερικές παρατηρήσεις (2/2): ασσυμετρία κατανομής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6BD23DE-8839-403D-9AB1-CA8F623D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336800"/>
            <a:ext cx="4699118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F7AB79D5-655E-4DF9-98BD-DB19E48D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48" y="2337519"/>
            <a:ext cx="4699118" cy="22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5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Αύξηση Φωτεινότητας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BA9FA2-02F0-4B5A-86E5-B6085667F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/>
          <a:stretch/>
        </p:blipFill>
        <p:spPr bwMode="auto">
          <a:xfrm>
            <a:off x="2379965" y="2152243"/>
            <a:ext cx="7431765" cy="421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3 - TextBox">
            <a:extLst>
              <a:ext uri="{FF2B5EF4-FFF2-40B4-BE49-F238E27FC236}">
                <a16:creationId xmlns:a16="http://schemas.microsoft.com/office/drawing/2014/main" id="{823857E8-A0A4-44A8-94F3-185A9709C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912" y="4857735"/>
            <a:ext cx="4445677" cy="1755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+ g,   </a:t>
            </a:r>
            <a:r>
              <a:rPr lang="el-GR" altLang="en-US" sz="1800" dirty="0"/>
              <a:t>αν 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+ g ≤ 255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255,    </a:t>
            </a:r>
            <a:r>
              <a:rPr lang="el-GR" altLang="en-US" sz="1800" dirty="0"/>
              <a:t>αν 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+ g &gt; 255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dirty="0"/>
              <a:t>όπου  </a:t>
            </a:r>
            <a:r>
              <a:rPr lang="en-US" altLang="en-US" sz="1800" dirty="0"/>
              <a:t>k = 1, 2 </a:t>
            </a:r>
            <a:r>
              <a:rPr lang="el-GR" altLang="en-US" sz="1800" dirty="0"/>
              <a:t>ή 3 είναι ο δείκτης του</a:t>
            </a:r>
            <a:r>
              <a:rPr lang="en-US" altLang="en-US" sz="1800" dirty="0"/>
              <a:t> </a:t>
            </a:r>
            <a:r>
              <a:rPr lang="el-GR" altLang="en-US" sz="1800" dirty="0"/>
              <a:t>χρωματικού καναλιού και  </a:t>
            </a:r>
            <a:r>
              <a:rPr lang="en-US" altLang="en-US" sz="1800" dirty="0"/>
              <a:t>g &gt; 0.</a:t>
            </a:r>
            <a:endParaRPr lang="el-G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13300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Μείωση Φωτεινότητας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C14408-D199-41E2-8FEA-8A8C68EC1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 bwMode="auto">
          <a:xfrm>
            <a:off x="2297103" y="2152243"/>
            <a:ext cx="7597489" cy="426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3 - TextBox">
            <a:extLst>
              <a:ext uri="{FF2B5EF4-FFF2-40B4-BE49-F238E27FC236}">
                <a16:creationId xmlns:a16="http://schemas.microsoft.com/office/drawing/2014/main" id="{AC972CF7-0EDB-4E78-80C1-9B23E0386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1" y="4881519"/>
            <a:ext cx="4648200" cy="1755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</a:t>
            </a:r>
            <a:r>
              <a:rPr lang="el-GR" altLang="en-US" sz="1800" dirty="0"/>
              <a:t>-</a:t>
            </a:r>
            <a:r>
              <a:rPr lang="en-US" altLang="en-US" sz="1800" dirty="0"/>
              <a:t> g,   </a:t>
            </a:r>
            <a:r>
              <a:rPr lang="el-GR" altLang="en-US" sz="1800" dirty="0"/>
              <a:t>αν 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</a:t>
            </a:r>
            <a:r>
              <a:rPr lang="el-GR" altLang="en-US" sz="1800" dirty="0"/>
              <a:t>-</a:t>
            </a:r>
            <a:r>
              <a:rPr lang="en-US" altLang="en-US" sz="1800" dirty="0"/>
              <a:t> g ≥ </a:t>
            </a:r>
            <a:r>
              <a:rPr lang="el-GR" altLang="en-US" sz="1800" dirty="0"/>
              <a:t>0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</a:t>
            </a:r>
            <a:r>
              <a:rPr lang="el-GR" altLang="en-US" sz="1800" dirty="0"/>
              <a:t>0</a:t>
            </a:r>
            <a:r>
              <a:rPr lang="en-US" altLang="en-US" sz="1800" dirty="0"/>
              <a:t>,    </a:t>
            </a:r>
            <a:r>
              <a:rPr lang="el-GR" altLang="en-US" sz="1800" dirty="0"/>
              <a:t>αν  </a:t>
            </a:r>
            <a:r>
              <a:rPr lang="en-US" altLang="en-US" sz="1800" dirty="0" err="1"/>
              <a:t>r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</a:t>
            </a:r>
            <a:r>
              <a:rPr lang="el-GR" altLang="en-US" sz="1800" dirty="0"/>
              <a:t>-</a:t>
            </a:r>
            <a:r>
              <a:rPr lang="en-US" altLang="en-US" sz="1800" dirty="0"/>
              <a:t> g </a:t>
            </a:r>
            <a:r>
              <a:rPr lang="el-GR" altLang="en-US" sz="1800" dirty="0"/>
              <a:t>&lt;</a:t>
            </a:r>
            <a:r>
              <a:rPr lang="en-US" altLang="en-US" sz="1800" dirty="0"/>
              <a:t> </a:t>
            </a:r>
            <a:r>
              <a:rPr lang="el-GR" altLang="en-US" sz="1800" dirty="0"/>
              <a:t>0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dirty="0"/>
              <a:t>όπου  </a:t>
            </a:r>
            <a:r>
              <a:rPr lang="en-US" altLang="en-US" sz="1800" dirty="0"/>
              <a:t>k = 1, 2 </a:t>
            </a:r>
            <a:r>
              <a:rPr lang="el-GR" altLang="en-US" sz="1800" dirty="0"/>
              <a:t>ή 3 είναι ο δείκτης του</a:t>
            </a:r>
            <a:r>
              <a:rPr lang="en-US" altLang="en-US" sz="1800" dirty="0"/>
              <a:t> </a:t>
            </a:r>
            <a:r>
              <a:rPr lang="el-GR" altLang="en-US" sz="1800" dirty="0"/>
              <a:t>χρωματικού καναλιού και  </a:t>
            </a:r>
            <a:r>
              <a:rPr lang="en-US" altLang="en-US" sz="1800" dirty="0"/>
              <a:t>g &gt; 0.</a:t>
            </a:r>
            <a:endParaRPr lang="el-G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5503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Υπενθύμιση 1: αποτύπωση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ADE20-E7DA-4255-AE5F-3F85D1E29C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8096"/>
          <a:stretch/>
        </p:blipFill>
        <p:spPr bwMode="auto">
          <a:xfrm>
            <a:off x="2518610" y="2274946"/>
            <a:ext cx="7802463" cy="445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59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Μείωση συντελεστή </a:t>
            </a:r>
            <a:r>
              <a:rPr lang="el-GR" sz="4000" dirty="0" err="1">
                <a:solidFill>
                  <a:srgbClr val="FFFFFF"/>
                </a:solidFill>
              </a:rPr>
              <a:t>γάμμα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056B82-FA88-4514-B90B-99C0DA476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3"/>
          <a:stretch/>
        </p:blipFill>
        <p:spPr bwMode="auto">
          <a:xfrm>
            <a:off x="2336893" y="2152243"/>
            <a:ext cx="7517909" cy="42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3 - TextBox">
            <a:extLst>
              <a:ext uri="{FF2B5EF4-FFF2-40B4-BE49-F238E27FC236}">
                <a16:creationId xmlns:a16="http://schemas.microsoft.com/office/drawing/2014/main" id="{2DE06826-CC32-49E2-90C1-81DCF71E4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944284"/>
            <a:ext cx="4794250" cy="147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</a:t>
            </a:r>
            <a:r>
              <a:rPr lang="el-GR" altLang="en-US" sz="1800" dirty="0"/>
              <a:t>255 (</a:t>
            </a:r>
            <a:r>
              <a:rPr lang="en-US" altLang="en-US" sz="1800" dirty="0"/>
              <a:t>r/255)</a:t>
            </a:r>
            <a:r>
              <a:rPr lang="el-GR" altLang="en-US" sz="1800" baseline="30000" dirty="0"/>
              <a:t>γ</a:t>
            </a:r>
            <a:r>
              <a:rPr lang="en-US" altLang="en-US" sz="1800" dirty="0"/>
              <a:t>   </a:t>
            </a:r>
            <a:r>
              <a:rPr lang="el-GR" altLang="en-US" sz="1800" dirty="0"/>
              <a:t>και  γ &lt;</a:t>
            </a:r>
            <a:r>
              <a:rPr lang="en-US" altLang="en-US" sz="1800" dirty="0"/>
              <a:t> </a:t>
            </a:r>
            <a:r>
              <a:rPr lang="el-GR" altLang="en-US" sz="1800" dirty="0"/>
              <a:t>1.0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dirty="0"/>
              <a:t>όπου  </a:t>
            </a:r>
            <a:r>
              <a:rPr lang="en-US" altLang="en-US" sz="1800" dirty="0"/>
              <a:t>k = 1, 2 </a:t>
            </a:r>
            <a:r>
              <a:rPr lang="el-GR" altLang="en-US" sz="1800" dirty="0"/>
              <a:t>ή 3 είναι ο δείκτης του</a:t>
            </a:r>
            <a:r>
              <a:rPr lang="en-US" altLang="en-US" sz="1800" dirty="0"/>
              <a:t> </a:t>
            </a:r>
            <a:r>
              <a:rPr lang="el-GR" altLang="en-US" sz="1800" dirty="0"/>
              <a:t>χρωματικού καναλιού</a:t>
            </a:r>
            <a:r>
              <a:rPr lang="en-US" altLang="en-US" sz="1800" dirty="0"/>
              <a:t>.</a:t>
            </a:r>
            <a:endParaRPr lang="el-GR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l-G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0844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Αύξηση συντελεστή </a:t>
            </a:r>
            <a:r>
              <a:rPr lang="el-GR" sz="4000" dirty="0" err="1">
                <a:solidFill>
                  <a:srgbClr val="FFFFFF"/>
                </a:solidFill>
              </a:rPr>
              <a:t>γάμμα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86861B-FC4D-430A-864B-0851754C9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/>
          <a:stretch/>
        </p:blipFill>
        <p:spPr bwMode="auto">
          <a:xfrm>
            <a:off x="2367369" y="2152243"/>
            <a:ext cx="7456957" cy="42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3 - TextBox">
            <a:extLst>
              <a:ext uri="{FF2B5EF4-FFF2-40B4-BE49-F238E27FC236}">
                <a16:creationId xmlns:a16="http://schemas.microsoft.com/office/drawing/2014/main" id="{A24B791B-11D9-408B-856D-E3B2F4BB4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369" y="5059363"/>
            <a:ext cx="4389031" cy="147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s</a:t>
            </a:r>
            <a:r>
              <a:rPr lang="en-US" altLang="en-US" sz="1800" baseline="-25000" dirty="0" err="1"/>
              <a:t>k</a:t>
            </a:r>
            <a:r>
              <a:rPr lang="en-US" altLang="en-US" sz="1800" dirty="0"/>
              <a:t> = </a:t>
            </a:r>
            <a:r>
              <a:rPr lang="el-GR" altLang="en-US" sz="1800" dirty="0"/>
              <a:t>255 (</a:t>
            </a:r>
            <a:r>
              <a:rPr lang="en-US" altLang="en-US" sz="1800" dirty="0"/>
              <a:t>r/255)</a:t>
            </a:r>
            <a:r>
              <a:rPr lang="el-GR" altLang="en-US" sz="1800" baseline="30000" dirty="0"/>
              <a:t>γ</a:t>
            </a:r>
            <a:r>
              <a:rPr lang="en-US" altLang="en-US" sz="1800" dirty="0"/>
              <a:t>   </a:t>
            </a:r>
            <a:r>
              <a:rPr lang="el-GR" altLang="en-US" sz="1800" dirty="0"/>
              <a:t>και  γ &gt;</a:t>
            </a:r>
            <a:r>
              <a:rPr lang="en-US" altLang="en-US" sz="1800" dirty="0"/>
              <a:t> </a:t>
            </a:r>
            <a:r>
              <a:rPr lang="el-GR" altLang="en-US" sz="1800" dirty="0"/>
              <a:t>1.0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dirty="0"/>
              <a:t>όπου  </a:t>
            </a:r>
            <a:r>
              <a:rPr lang="en-US" altLang="en-US" sz="1800" dirty="0"/>
              <a:t>k = 1, 2 </a:t>
            </a:r>
            <a:r>
              <a:rPr lang="el-GR" altLang="en-US" sz="1800" dirty="0"/>
              <a:t>ή 3 είναι ο δείκτης του</a:t>
            </a:r>
            <a:r>
              <a:rPr lang="en-US" altLang="en-US" sz="1800" dirty="0"/>
              <a:t> </a:t>
            </a:r>
            <a:r>
              <a:rPr lang="el-GR" altLang="en-US" sz="1800" dirty="0"/>
              <a:t>χρωματικού καναλιού</a:t>
            </a:r>
            <a:r>
              <a:rPr lang="en-US" altLang="en-US" sz="1800" dirty="0"/>
              <a:t>.</a:t>
            </a:r>
            <a:endParaRPr lang="el-GR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l-G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1729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Μετασχηματισμοί ύψωσης σε δύναμη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68388-B602-440C-A6E3-BE685DE7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07A423-4028-488A-AAE0-ABBB3528A5DF}"/>
              </a:ext>
            </a:extLst>
          </p:cNvPr>
          <p:cNvSpPr txBox="1"/>
          <p:nvPr/>
        </p:nvSpPr>
        <p:spPr>
          <a:xfrm>
            <a:off x="0" y="6357610"/>
            <a:ext cx="1082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powers larger than 1 make the shadows darker, while powers smaller than 1 make dark regions lighter.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8827B5-B3C5-41CE-ABDB-E5723EA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98" y="2473549"/>
            <a:ext cx="5451583" cy="37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gital Image Processing [Gonzalez]》 第3章 学习笔记 | nicetomeetu">
            <a:extLst>
              <a:ext uri="{FF2B5EF4-FFF2-40B4-BE49-F238E27FC236}">
                <a16:creationId xmlns:a16="http://schemas.microsoft.com/office/drawing/2014/main" id="{6B135F76-A885-4B84-8BBA-0F8787DF9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0"/>
          <a:stretch/>
        </p:blipFill>
        <p:spPr bwMode="auto">
          <a:xfrm>
            <a:off x="110386" y="2449987"/>
            <a:ext cx="4164011" cy="38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97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D4915-CC08-4025-A84B-B27C6D96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CC3CE-1F7E-434A-B787-C23BEECBCBEB}"/>
              </a:ext>
            </a:extLst>
          </p:cNvPr>
          <p:cNvSpPr txBox="1"/>
          <p:nvPr/>
        </p:nvSpPr>
        <p:spPr>
          <a:xfrm>
            <a:off x="1094095" y="51856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Οι παρούσες διαφάνειες βασίστηκαν στις διαλέξεις του Καθηγητή κ. Ν. Βασιλά για το μάθημα «Επεξεργασία Εικόνας», ακαδημαϊκό έτος 2017-2018.</a:t>
            </a:r>
            <a:endParaRPr kumimoji="0" lang="el-GR" altLang="el-GR" sz="18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3074" name="Picture 2" descr="Has The Marketing Profession Come To An End? - preciesmark.">
            <a:extLst>
              <a:ext uri="{FF2B5EF4-FFF2-40B4-BE49-F238E27FC236}">
                <a16:creationId xmlns:a16="http://schemas.microsoft.com/office/drawing/2014/main" id="{C1298825-1540-4005-BAF0-E941B01D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6" t="19890" r="7961" b="16000"/>
          <a:stretch/>
        </p:blipFill>
        <p:spPr bwMode="auto">
          <a:xfrm>
            <a:off x="6735233" y="2683933"/>
            <a:ext cx="4751466" cy="20743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4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2"/>
    </mc:Choice>
    <mc:Fallback xmlns="">
      <p:transition spd="slow" advTm="243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EC28-0EA0-4380-9862-53D0C774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Υπενθύμιση 2: τιμές ανά </a:t>
            </a:r>
            <a:r>
              <a:rPr lang="en-US" sz="4000" dirty="0">
                <a:solidFill>
                  <a:srgbClr val="FFFFFF"/>
                </a:solidFill>
              </a:rPr>
              <a:t>pixel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890B-7BC5-4A09-9348-41404E96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7077"/>
            <a:ext cx="9833548" cy="183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>
                <a:solidFill>
                  <a:srgbClr val="000000"/>
                </a:solidFill>
              </a:rPr>
              <a:t>Συνήθως μια εικόνα μπορεί να έχει: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Μια τιμή ανά σημείο (ασπρόμαυρη ή κλίμακα του γρι)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Τρεις τιμές ανά σημείο (έγχρωμη εικόνα, </a:t>
            </a:r>
            <a:r>
              <a:rPr lang="en-US" sz="2000" dirty="0">
                <a:solidFill>
                  <a:srgbClr val="000000"/>
                </a:solidFill>
              </a:rPr>
              <a:t>RGB)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Τέσσερις τιμές ανά σημείο (</a:t>
            </a:r>
            <a:r>
              <a:rPr lang="en-US" sz="2000" dirty="0">
                <a:solidFill>
                  <a:srgbClr val="000000"/>
                </a:solidFill>
              </a:rPr>
              <a:t>RGB + Opacity)</a:t>
            </a:r>
          </a:p>
        </p:txBody>
      </p:sp>
      <p:pic>
        <p:nvPicPr>
          <p:cNvPr id="6" name="Picture 4" descr="waterfall">
            <a:extLst>
              <a:ext uri="{FF2B5EF4-FFF2-40B4-BE49-F238E27FC236}">
                <a16:creationId xmlns:a16="http://schemas.microsoft.com/office/drawing/2014/main" id="{4F147258-1FF2-4D37-BA59-3D7320DEFF2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887912" y="4523873"/>
            <a:ext cx="2416175" cy="2087562"/>
          </a:xfrm>
          <a:prstGeom prst="rect">
            <a:avLst/>
          </a:prstGeom>
          <a:noFill/>
        </p:spPr>
      </p:pic>
      <p:pic>
        <p:nvPicPr>
          <p:cNvPr id="7" name="Picture 5" descr="waterfall">
            <a:extLst>
              <a:ext uri="{FF2B5EF4-FFF2-40B4-BE49-F238E27FC236}">
                <a16:creationId xmlns:a16="http://schemas.microsoft.com/office/drawing/2014/main" id="{565E1056-FED1-4443-BAB3-4ED0A8E1AD8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116137" y="4523873"/>
            <a:ext cx="24161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05A2F555-8B16-465F-AA2B-1964992F07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973221"/>
              </p:ext>
            </p:extLst>
          </p:nvPr>
        </p:nvGraphicFramePr>
        <p:xfrm>
          <a:off x="7661275" y="4523873"/>
          <a:ext cx="2416175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6" imgW="1218996" imgH="914402" progId="">
                  <p:embed/>
                </p:oleObj>
              </mc:Choice>
              <mc:Fallback>
                <p:oleObj name="Image" r:id="rId6" imgW="1218996" imgH="914402" progId="">
                  <p:embed/>
                  <p:pic>
                    <p:nvPicPr>
                      <p:cNvPr id="9" name="Object 2">
                        <a:extLst>
                          <a:ext uri="{FF2B5EF4-FFF2-40B4-BE49-F238E27FC236}">
                            <a16:creationId xmlns:a16="http://schemas.microsoft.com/office/drawing/2014/main" id="{05A2F555-8B16-465F-AA2B-1964992F07F5}"/>
                          </a:ext>
                        </a:extLst>
                      </p:cNvPr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1275" y="4523873"/>
                        <a:ext cx="2416175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7E80A2-2805-4DD4-B61B-9DE1FD7EF94C}"/>
              </a:ext>
            </a:extLst>
          </p:cNvPr>
          <p:cNvSpPr/>
          <p:nvPr/>
        </p:nvSpPr>
        <p:spPr>
          <a:xfrm>
            <a:off x="1042585" y="3135151"/>
            <a:ext cx="10106526" cy="420321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6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Έχουμε την εικόνα! Μετά τι;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C713-343F-453C-A65D-01FC5657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2432813"/>
            <a:ext cx="11480494" cy="803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>
                <a:solidFill>
                  <a:srgbClr val="000000"/>
                </a:solidFill>
              </a:rPr>
              <a:t>Οι λειτουργίες που μπορούν να εφαρμοσθούν σε ψηφιακές εικόνες για να μετασχηματίσουν την αρχική εικόνα a[</a:t>
            </a:r>
            <a:r>
              <a:rPr lang="el-GR" sz="2000" dirty="0" err="1">
                <a:solidFill>
                  <a:srgbClr val="000000"/>
                </a:solidFill>
              </a:rPr>
              <a:t>m,n</a:t>
            </a:r>
            <a:r>
              <a:rPr lang="el-GR" sz="2000" dirty="0">
                <a:solidFill>
                  <a:srgbClr val="000000"/>
                </a:solidFill>
              </a:rPr>
              <a:t>] στην τελική εικόνα b[</a:t>
            </a:r>
            <a:r>
              <a:rPr lang="el-GR" sz="2000" dirty="0" err="1">
                <a:solidFill>
                  <a:srgbClr val="000000"/>
                </a:solidFill>
              </a:rPr>
              <a:t>m,n</a:t>
            </a:r>
            <a:r>
              <a:rPr lang="el-GR" sz="2000" dirty="0">
                <a:solidFill>
                  <a:srgbClr val="000000"/>
                </a:solidFill>
              </a:rPr>
              <a:t>] (ή κάποια άλλη αναπαράσταση) ανήκουν σε 3 κατηγορίες: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4" name="Group 65">
            <a:extLst>
              <a:ext uri="{FF2B5EF4-FFF2-40B4-BE49-F238E27FC236}">
                <a16:creationId xmlns:a16="http://schemas.microsoft.com/office/drawing/2014/main" id="{22CEA501-AD95-43B9-A101-BF2DA1D5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941909"/>
              </p:ext>
            </p:extLst>
          </p:nvPr>
        </p:nvGraphicFramePr>
        <p:xfrm>
          <a:off x="355601" y="3034507"/>
          <a:ext cx="11480494" cy="3681411"/>
        </p:xfrm>
        <a:graphic>
          <a:graphicData uri="http://schemas.openxmlformats.org/drawingml/2006/table">
            <a:tbl>
              <a:tblPr/>
              <a:tblGrid>
                <a:gridCol w="190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6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Λειτουργία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Χαρακτηρισμός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Γραφική αναπαράσταση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σημειακή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μόνο από την αρχική τιμή στ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o (x, y)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. Πολυπλοκότητα /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const</a:t>
                      </a:r>
                      <a:endParaRPr kumimoji="0" lang="el-GR" altLang="x-none" sz="1800" b="1" i="1" u="none" strike="noStrike" cap="none" normalizeH="0" baseline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5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τοπική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από τις αρχικές τιμές μιας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x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γειτονιάς γύρω από το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. Πολυπλοκότητα /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altLang="x-none" sz="1800" b="1" i="1" u="none" strike="noStrike" cap="none" normalizeH="0" baseline="3000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l-GR" altLang="x-none" sz="1800" b="1" i="1" u="none" strike="noStrike" cap="none" normalizeH="0" baseline="3000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καθολική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η τελική τιμή στο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(x, y) </a:t>
                      </a:r>
                      <a:r>
                        <a:rPr kumimoji="0" lang="el-GR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εξαρτάται από όλες τις τιμές </a:t>
                      </a:r>
                      <a:r>
                        <a:rPr kumimoji="0" lang="el-GR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της αρχικής </a:t>
                      </a:r>
                      <a:r>
                        <a:rPr kumimoji="0" lang="el-GR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x </a:t>
                      </a:r>
                      <a:r>
                        <a:rPr kumimoji="0" lang="el-GR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εικόνας. Πολυπλοκότητα /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pixel : </a:t>
                      </a:r>
                      <a:r>
                        <a:rPr kumimoji="0" lang="el-GR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Ν</a:t>
                      </a:r>
                      <a:r>
                        <a:rPr kumimoji="0" lang="en-US" altLang="x-none" sz="1800" b="1" i="1" u="none" strike="noStrike" cap="none" normalizeH="0" baseline="3000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l-GR" altLang="x-none" sz="1800" b="1" i="1" u="none" strike="noStrike" cap="none" normalizeH="0" baseline="3000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27" descr="global">
            <a:extLst>
              <a:ext uri="{FF2B5EF4-FFF2-40B4-BE49-F238E27FC236}">
                <a16:creationId xmlns:a16="http://schemas.microsoft.com/office/drawing/2014/main" id="{5A6DE3C9-59D6-4BFA-AF19-27342FB9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396" y="5733112"/>
            <a:ext cx="173831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2" descr="local">
            <a:extLst>
              <a:ext uri="{FF2B5EF4-FFF2-40B4-BE49-F238E27FC236}">
                <a16:creationId xmlns:a16="http://schemas.microsoft.com/office/drawing/2014/main" id="{77EAECDE-D217-44FF-8DA1-CE3E812B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96" y="4502440"/>
            <a:ext cx="18145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4" descr="point1">
            <a:extLst>
              <a:ext uri="{FF2B5EF4-FFF2-40B4-BE49-F238E27FC236}">
                <a16:creationId xmlns:a16="http://schemas.microsoft.com/office/drawing/2014/main" id="{7269C341-5D98-44F6-BEE0-5395653E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27" y="3472109"/>
            <a:ext cx="169545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67">
            <a:extLst>
              <a:ext uri="{FF2B5EF4-FFF2-40B4-BE49-F238E27FC236}">
                <a16:creationId xmlns:a16="http://schemas.microsoft.com/office/drawing/2014/main" id="{5DDB632F-E2E3-43CC-9123-F204FDAD2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8386" y="5313717"/>
            <a:ext cx="695325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0B5F7D6B-3994-4218-84F0-DBF8130C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889" y="5717173"/>
            <a:ext cx="695325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BAA96535-2AC4-49F0-9541-81CD254E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8386" y="4262028"/>
            <a:ext cx="695325" cy="180975"/>
          </a:xfrm>
          <a:prstGeom prst="rect">
            <a:avLst/>
          </a:prstGeom>
          <a:solidFill>
            <a:srgbClr val="00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0856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Σημειακός μετασχηματισμός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C713-343F-453C-A65D-01FC5657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05" y="2454442"/>
            <a:ext cx="10603832" cy="401052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Aft>
                <a:spcPct val="50000"/>
              </a:spcAft>
              <a:buFontTx/>
              <a:buNone/>
            </a:pPr>
            <a:r>
              <a:rPr lang="el-GR" altLang="en-US" sz="2000" dirty="0"/>
              <a:t>Οι σημειακές λειτουργίες μετασχηματίζουν την τιμή γκρίζου ενός </a:t>
            </a:r>
            <a:r>
              <a:rPr lang="en-US" altLang="en-US" sz="2000" dirty="0"/>
              <a:t>pixel</a:t>
            </a:r>
            <a:r>
              <a:rPr lang="el-GR" altLang="en-US" sz="2000" dirty="0"/>
              <a:t> (</a:t>
            </a:r>
            <a:r>
              <a:rPr lang="en-US" altLang="en-US" sz="2000" dirty="0"/>
              <a:t>x, y) </a:t>
            </a:r>
            <a:r>
              <a:rPr lang="el-GR" altLang="en-US" sz="2000" dirty="0"/>
              <a:t>ως συνάρτηση της τιμής αυτής και μόνο: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  <a:buFontTx/>
              <a:buNone/>
            </a:pPr>
            <a:r>
              <a:rPr lang="el-GR" altLang="en-US" sz="2000" dirty="0"/>
              <a:t>					</a:t>
            </a:r>
            <a:r>
              <a:rPr lang="en-US" altLang="en-US" sz="2000" dirty="0"/>
              <a:t>g(x, y) = T[ f(x, y)]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  <a:buFontTx/>
              <a:buNone/>
            </a:pPr>
            <a:r>
              <a:rPr lang="el-GR" altLang="en-US" sz="2000" dirty="0"/>
              <a:t>ή          </a:t>
            </a:r>
            <a:r>
              <a:rPr lang="en-US" altLang="en-US" sz="2000" dirty="0"/>
              <a:t>			        </a:t>
            </a:r>
            <a:r>
              <a:rPr lang="el-GR" altLang="en-US" sz="2000" dirty="0"/>
              <a:t>	</a:t>
            </a:r>
            <a:r>
              <a:rPr lang="en-US" altLang="en-US" sz="2000" dirty="0"/>
              <a:t> s = T( r )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  <a:buFontTx/>
              <a:buNone/>
            </a:pPr>
            <a:r>
              <a:rPr lang="el-GR" altLang="en-US" sz="2000" dirty="0"/>
              <a:t>όπου  </a:t>
            </a:r>
            <a:r>
              <a:rPr lang="en-US" altLang="en-US" sz="2000" dirty="0"/>
              <a:t>r = f(x, y) </a:t>
            </a:r>
            <a:r>
              <a:rPr lang="el-GR" altLang="en-US" sz="2000" dirty="0"/>
              <a:t>είναι η αρχική τιμή γκρίζου και  </a:t>
            </a:r>
            <a:r>
              <a:rPr lang="en-US" altLang="en-US" sz="2000" dirty="0"/>
              <a:t>s = g(x, y )  </a:t>
            </a:r>
            <a:r>
              <a:rPr lang="el-GR" altLang="en-US" sz="2000" dirty="0"/>
              <a:t>η τελική τιμή γκρίζου στο ίδιο </a:t>
            </a:r>
            <a:r>
              <a:rPr lang="en-US" altLang="en-US" sz="2000" dirty="0"/>
              <a:t>pixel</a:t>
            </a:r>
            <a:r>
              <a:rPr lang="el-GR" altLang="en-US" sz="2000" dirty="0"/>
              <a:t>.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  <a:buFontTx/>
              <a:buNone/>
            </a:pPr>
            <a:r>
              <a:rPr lang="el-GR" altLang="en-US" sz="2000" dirty="0"/>
              <a:t>Οι μετασχηματισμοί αυτοί ονομάζονται </a:t>
            </a:r>
            <a:r>
              <a:rPr lang="el-GR" altLang="en-US" sz="2000" b="1" i="1" dirty="0">
                <a:solidFill>
                  <a:srgbClr val="FF0000"/>
                </a:solidFill>
              </a:rPr>
              <a:t>σημειακοί μετασχηματισμοί</a:t>
            </a:r>
            <a:r>
              <a:rPr lang="el-GR" altLang="en-US" sz="2000" dirty="0"/>
              <a:t> ή </a:t>
            </a:r>
            <a:r>
              <a:rPr lang="el-GR" altLang="en-US" sz="2000" b="1" i="1" dirty="0">
                <a:solidFill>
                  <a:srgbClr val="FF0000"/>
                </a:solidFill>
              </a:rPr>
              <a:t>μετασχηματισμοί σημείου</a:t>
            </a:r>
            <a:r>
              <a:rPr lang="el-GR" altLang="en-US" sz="2000" dirty="0"/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A8906-8380-4410-A1D1-324FF8BD166D}"/>
              </a:ext>
            </a:extLst>
          </p:cNvPr>
          <p:cNvSpPr txBox="1"/>
          <p:nvPr/>
        </p:nvSpPr>
        <p:spPr>
          <a:xfrm>
            <a:off x="3056021" y="6455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https://homepages.inf.ed.ac.uk/rbf/HIPR2/pntops.htm</a:t>
            </a:r>
          </a:p>
        </p:txBody>
      </p:sp>
    </p:spTree>
    <p:extLst>
      <p:ext uri="{BB962C8B-B14F-4D97-AF65-F5344CB8AC3E}">
        <p14:creationId xmlns:p14="http://schemas.microsoft.com/office/powerpoint/2010/main" val="219071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Παραδείγματα εφαρμογής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C713-343F-453C-A65D-01FC5657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Διόρθωση φωτεινότητας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Ρύθμιση χρωματικής αντίθεσης (</a:t>
            </a:r>
            <a:r>
              <a:rPr lang="el-GR" sz="2000" dirty="0" err="1">
                <a:solidFill>
                  <a:srgbClr val="000000"/>
                </a:solidFill>
              </a:rPr>
              <a:t>contrast</a:t>
            </a:r>
            <a:r>
              <a:rPr lang="el-GR" sz="2000" dirty="0">
                <a:solidFill>
                  <a:srgbClr val="000000"/>
                </a:solidFill>
              </a:rPr>
              <a:t>)  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Διόρθωση συντελεστή </a:t>
            </a:r>
            <a:r>
              <a:rPr lang="el-GR" sz="2000" dirty="0" err="1">
                <a:solidFill>
                  <a:srgbClr val="000000"/>
                </a:solidFill>
              </a:rPr>
              <a:t>γάμμα</a:t>
            </a:r>
            <a:r>
              <a:rPr lang="el-GR" sz="2000" dirty="0">
                <a:solidFill>
                  <a:srgbClr val="000000"/>
                </a:solidFill>
              </a:rPr>
              <a:t> (</a:t>
            </a:r>
            <a:r>
              <a:rPr lang="el-GR" sz="2000" dirty="0" err="1">
                <a:solidFill>
                  <a:srgbClr val="000000"/>
                </a:solidFill>
              </a:rPr>
              <a:t>gamma</a:t>
            </a:r>
            <a:r>
              <a:rPr lang="el-GR" sz="2000" dirty="0">
                <a:solidFill>
                  <a:srgbClr val="000000"/>
                </a:solidFill>
              </a:rPr>
              <a:t> </a:t>
            </a:r>
            <a:r>
              <a:rPr lang="el-GR" sz="2000" dirty="0" err="1">
                <a:solidFill>
                  <a:srgbClr val="000000"/>
                </a:solidFill>
              </a:rPr>
              <a:t>correction</a:t>
            </a:r>
            <a:r>
              <a:rPr lang="el-GR" sz="2000" dirty="0">
                <a:solidFill>
                  <a:srgbClr val="000000"/>
                </a:solidFill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Ισοστάθμιση ιστογράμματος 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>
                <a:solidFill>
                  <a:srgbClr val="000000"/>
                </a:solidFill>
              </a:rPr>
              <a:t>Χρωματική διόρθωση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Μετατροπή ψηφιακής εικόνας σε δυαδική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122B5C4-F497-48E5-B522-463D8A5AAA64}"/>
              </a:ext>
            </a:extLst>
          </p:cNvPr>
          <p:cNvGrpSpPr>
            <a:grpSpLocks/>
          </p:cNvGrpSpPr>
          <p:nvPr/>
        </p:nvGrpSpPr>
        <p:grpSpPr bwMode="auto">
          <a:xfrm>
            <a:off x="2736517" y="3254443"/>
            <a:ext cx="2752725" cy="2092325"/>
            <a:chOff x="5985" y="12111"/>
            <a:chExt cx="4335" cy="329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A03A13-6C81-4F53-9035-D2E840266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5" y="12111"/>
              <a:ext cx="4005" cy="2925"/>
              <a:chOff x="6360" y="12210"/>
              <a:chExt cx="4005" cy="2925"/>
            </a:xfrm>
          </p:grpSpPr>
          <p:sp>
            <p:nvSpPr>
              <p:cNvPr id="15" name="Line 4">
                <a:extLst>
                  <a:ext uri="{FF2B5EF4-FFF2-40B4-BE49-F238E27FC236}">
                    <a16:creationId xmlns:a16="http://schemas.microsoft.com/office/drawing/2014/main" id="{3509B9E4-B1A3-4B6A-8E1B-632A5F57C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30" y="14774"/>
                <a:ext cx="3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5">
                <a:extLst>
                  <a:ext uri="{FF2B5EF4-FFF2-40B4-BE49-F238E27FC236}">
                    <a16:creationId xmlns:a16="http://schemas.microsoft.com/office/drawing/2014/main" id="{44125A42-D9F2-43EB-BD60-85D24785E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0" y="12270"/>
                <a:ext cx="0" cy="25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6">
                <a:extLst>
                  <a:ext uri="{FF2B5EF4-FFF2-40B4-BE49-F238E27FC236}">
                    <a16:creationId xmlns:a16="http://schemas.microsoft.com/office/drawing/2014/main" id="{FD3CE436-1D21-4EAC-A4F8-391068F85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5" y="13035"/>
                <a:ext cx="2775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7">
                <a:extLst>
                  <a:ext uri="{FF2B5EF4-FFF2-40B4-BE49-F238E27FC236}">
                    <a16:creationId xmlns:a16="http://schemas.microsoft.com/office/drawing/2014/main" id="{5AE02637-0739-4081-93F5-ED500EC7E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13035"/>
                <a:ext cx="0" cy="178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8">
                <a:extLst>
                  <a:ext uri="{FF2B5EF4-FFF2-40B4-BE49-F238E27FC236}">
                    <a16:creationId xmlns:a16="http://schemas.microsoft.com/office/drawing/2014/main" id="{CFBE9286-CB76-429B-8CEF-E3EFE8EB9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5" y="13035"/>
                <a:ext cx="1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9">
                <a:extLst>
                  <a:ext uri="{FF2B5EF4-FFF2-40B4-BE49-F238E27FC236}">
                    <a16:creationId xmlns:a16="http://schemas.microsoft.com/office/drawing/2014/main" id="{57D46F47-7FEC-4D04-B7E0-0B65D66CB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14745"/>
                <a:ext cx="0" cy="1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797173AE-EE4C-48F7-8CFB-5C47C05315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0" y="14850"/>
                <a:ext cx="39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255</a:t>
                </a:r>
                <a:endParaRPr lang="el-GR" altLang="en-US" sz="1800"/>
              </a:p>
            </p:txBody>
          </p:sp>
          <p:sp>
            <p:nvSpPr>
              <p:cNvPr id="22" name="Text Box 11">
                <a:extLst>
                  <a:ext uri="{FF2B5EF4-FFF2-40B4-BE49-F238E27FC236}">
                    <a16:creationId xmlns:a16="http://schemas.microsoft.com/office/drawing/2014/main" id="{22FB6D9F-8EB0-4EB8-A72A-F42E4E05B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5" y="14820"/>
                <a:ext cx="16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Times New Roman" panose="02020603050405020304" pitchFamily="18" charset="0"/>
                  </a:rPr>
                  <a:t>0</a:t>
                </a:r>
                <a:endParaRPr lang="el-GR" altLang="en-US" sz="1800"/>
              </a:p>
            </p:txBody>
          </p:sp>
          <p:sp>
            <p:nvSpPr>
              <p:cNvPr id="23" name="Text Box 12">
                <a:extLst>
                  <a:ext uri="{FF2B5EF4-FFF2-40B4-BE49-F238E27FC236}">
                    <a16:creationId xmlns:a16="http://schemas.microsoft.com/office/drawing/2014/main" id="{714AB6AA-D45E-44AB-94BE-965A2B663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5" y="12900"/>
                <a:ext cx="16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1</a:t>
                </a:r>
                <a:endParaRPr lang="el-GR" altLang="en-US" sz="1800"/>
              </a:p>
            </p:txBody>
          </p:sp>
          <p:sp>
            <p:nvSpPr>
              <p:cNvPr id="24" name="Line 13">
                <a:extLst>
                  <a:ext uri="{FF2B5EF4-FFF2-40B4-BE49-F238E27FC236}">
                    <a16:creationId xmlns:a16="http://schemas.microsoft.com/office/drawing/2014/main" id="{4FFEE1BE-DFFE-47EC-BAAF-82A863946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2" y="14745"/>
                <a:ext cx="111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4">
                <a:extLst>
                  <a:ext uri="{FF2B5EF4-FFF2-40B4-BE49-F238E27FC236}">
                    <a16:creationId xmlns:a16="http://schemas.microsoft.com/office/drawing/2014/main" id="{5DC67171-D197-4040-B540-4E9649A83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55" y="13065"/>
                <a:ext cx="0" cy="171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D09252E9-BF06-4F7B-A1FA-10564391A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0" y="13050"/>
                <a:ext cx="162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 Box 16">
                <a:extLst>
                  <a:ext uri="{FF2B5EF4-FFF2-40B4-BE49-F238E27FC236}">
                    <a16:creationId xmlns:a16="http://schemas.microsoft.com/office/drawing/2014/main" id="{8891DC46-C0B4-4362-ABE9-868DE32B85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0" y="14820"/>
                <a:ext cx="22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r</a:t>
                </a:r>
                <a:r>
                  <a:rPr lang="en-US" altLang="en-US" sz="1100" baseline="30000">
                    <a:latin typeface="Calibri" panose="020F0502020204030204" pitchFamily="34" charset="0"/>
                  </a:rPr>
                  <a:t>*</a:t>
                </a:r>
                <a:endParaRPr lang="el-GR" altLang="en-US" sz="1800"/>
              </a:p>
            </p:txBody>
          </p:sp>
          <p:sp>
            <p:nvSpPr>
              <p:cNvPr id="28" name="Text Box 17">
                <a:extLst>
                  <a:ext uri="{FF2B5EF4-FFF2-40B4-BE49-F238E27FC236}">
                    <a16:creationId xmlns:a16="http://schemas.microsoft.com/office/drawing/2014/main" id="{CD4E16FB-F066-4A95-8AAB-EB3DAA8748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15" y="14835"/>
                <a:ext cx="150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r</a:t>
                </a:r>
                <a:endParaRPr lang="el-GR" altLang="en-US" sz="1800"/>
              </a:p>
            </p:txBody>
          </p:sp>
          <p:sp>
            <p:nvSpPr>
              <p:cNvPr id="29" name="Text Box 18">
                <a:extLst>
                  <a:ext uri="{FF2B5EF4-FFF2-40B4-BE49-F238E27FC236}">
                    <a16:creationId xmlns:a16="http://schemas.microsoft.com/office/drawing/2014/main" id="{6F00AF75-F51D-403E-A0C3-FB2A34B618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0" y="12210"/>
                <a:ext cx="150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n-US" altLang="en-US" sz="1100">
                    <a:latin typeface="Calibri" panose="020F0502020204030204" pitchFamily="34" charset="0"/>
                  </a:rPr>
                  <a:t>s</a:t>
                </a:r>
                <a:endParaRPr lang="el-GR" altLang="en-US" sz="1800"/>
              </a:p>
            </p:txBody>
          </p:sp>
        </p:grp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BE239F33-BD6F-4753-9883-F7981B0C3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5" y="15092"/>
              <a:ext cx="4335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100">
                  <a:latin typeface="Calibri" panose="020F0502020204030204" pitchFamily="34" charset="0"/>
                </a:rPr>
                <a:t>    </a:t>
              </a:r>
              <a:r>
                <a:rPr lang="el-GR" altLang="en-US" sz="1200" b="1">
                  <a:latin typeface="Calibri" panose="020F0502020204030204" pitchFamily="34" charset="0"/>
                </a:rPr>
                <a:t>  Μ/Τ μετατροπής σε δυαδική εικόνα.</a:t>
              </a:r>
              <a:endParaRPr lang="el-GR" altLang="en-US" sz="1800" b="1"/>
            </a:p>
          </p:txBody>
        </p:sp>
        <p:sp>
          <p:nvSpPr>
            <p:cNvPr id="11" name="Line 20">
              <a:extLst>
                <a:ext uri="{FF2B5EF4-FFF2-40B4-BE49-F238E27FC236}">
                  <a16:creationId xmlns:a16="http://schemas.microsoft.com/office/drawing/2014/main" id="{9D882950-4F1A-4163-9EF7-3C74A4922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25" y="12570"/>
              <a:ext cx="150" cy="3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935D1C4F-5AF7-483D-8178-EA76FDB8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5" y="12570"/>
              <a:ext cx="90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7876809B-F674-4162-B0BB-2F772A29B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65" y="12465"/>
              <a:ext cx="12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23">
              <a:extLst>
                <a:ext uri="{FF2B5EF4-FFF2-40B4-BE49-F238E27FC236}">
                  <a16:creationId xmlns:a16="http://schemas.microsoft.com/office/drawing/2014/main" id="{0AE5D7D4-2B3C-4141-A378-516BEAD1E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0" y="12270"/>
              <a:ext cx="39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100">
                  <a:latin typeface="Calibri" panose="020F0502020204030204" pitchFamily="34" charset="0"/>
                </a:rPr>
                <a:t>Τ(r)</a:t>
              </a:r>
              <a:endParaRPr lang="el-GR" altLang="en-US" sz="1800"/>
            </a:p>
          </p:txBody>
        </p:sp>
      </p:grpSp>
      <p:sp>
        <p:nvSpPr>
          <p:cNvPr id="30" name="25 - TextBox">
            <a:extLst>
              <a:ext uri="{FF2B5EF4-FFF2-40B4-BE49-F238E27FC236}">
                <a16:creationId xmlns:a16="http://schemas.microsoft.com/office/drawing/2014/main" id="{B0714FF9-6AC5-43A7-9B75-948729B11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55" y="3967812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s = </a:t>
            </a:r>
            <a:r>
              <a:rPr lang="en-US" altLang="en-US" sz="2000" dirty="0" err="1"/>
              <a:t>sgn</a:t>
            </a:r>
            <a:r>
              <a:rPr lang="en-US" altLang="en-US" sz="2000" dirty="0"/>
              <a:t>(r – r</a:t>
            </a:r>
            <a:r>
              <a:rPr lang="en-US" altLang="en-US" sz="2000" baseline="30000" dirty="0"/>
              <a:t>*</a:t>
            </a:r>
            <a:r>
              <a:rPr lang="en-US" altLang="en-US" sz="2000" dirty="0"/>
              <a:t>)</a:t>
            </a:r>
            <a:endParaRPr lang="el-GR" altLang="en-US" sz="2000" dirty="0"/>
          </a:p>
        </p:txBody>
      </p:sp>
      <p:pic>
        <p:nvPicPr>
          <p:cNvPr id="31" name="Picture 24">
            <a:extLst>
              <a:ext uri="{FF2B5EF4-FFF2-40B4-BE49-F238E27FC236}">
                <a16:creationId xmlns:a16="http://schemas.microsoft.com/office/drawing/2014/main" id="{03FE8AFA-C1AA-4893-B408-BEAE339D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36" y="3161616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5">
            <a:extLst>
              <a:ext uri="{FF2B5EF4-FFF2-40B4-BE49-F238E27FC236}">
                <a16:creationId xmlns:a16="http://schemas.microsoft.com/office/drawing/2014/main" id="{26DBEA24-F825-41DD-96FA-55553AEA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81" y="3161616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5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Αρνητικό εικόνας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25 - TextBox">
            <a:extLst>
              <a:ext uri="{FF2B5EF4-FFF2-40B4-BE49-F238E27FC236}">
                <a16:creationId xmlns:a16="http://schemas.microsoft.com/office/drawing/2014/main" id="{2CF444A5-29C0-475A-B4E2-355E79D9C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339" y="3959549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s = </a:t>
            </a:r>
            <a:r>
              <a:rPr lang="el-GR" altLang="en-US" sz="2000" dirty="0"/>
              <a:t>255 - </a:t>
            </a:r>
            <a:r>
              <a:rPr lang="en-US" altLang="en-US" sz="2000" dirty="0"/>
              <a:t>r</a:t>
            </a:r>
            <a:endParaRPr lang="el-GR" altLang="en-US" sz="2000" dirty="0"/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1CC934DE-BDF7-4CA4-8F89-C6585602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48" y="3140399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23885CD0-FA49-4C03-9E72-C8EF5711B4C1}"/>
              </a:ext>
            </a:extLst>
          </p:cNvPr>
          <p:cNvGrpSpPr>
            <a:grpSpLocks/>
          </p:cNvGrpSpPr>
          <p:nvPr/>
        </p:nvGrpSpPr>
        <p:grpSpPr bwMode="auto">
          <a:xfrm>
            <a:off x="2882714" y="3484364"/>
            <a:ext cx="2335213" cy="1874837"/>
            <a:chOff x="5893" y="3066"/>
            <a:chExt cx="3677" cy="2951"/>
          </a:xfrm>
        </p:grpSpPr>
        <p:sp>
          <p:nvSpPr>
            <p:cNvPr id="11" name="Line 3">
              <a:extLst>
                <a:ext uri="{FF2B5EF4-FFF2-40B4-BE49-F238E27FC236}">
                  <a16:creationId xmlns:a16="http://schemas.microsoft.com/office/drawing/2014/main" id="{F20FD205-EB50-4AA8-B40F-29BEA0C20E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381" y="5256"/>
              <a:ext cx="31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D0FECE64-A94F-4E15-8B9B-46518B66FD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381" y="3117"/>
              <a:ext cx="0" cy="2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BA8C14F9-DD06-4B46-99BA-337F5C7DF2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342" y="3771"/>
              <a:ext cx="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0F3989F5-9CDA-4E34-B981-BF74C4AAEE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712" y="5231"/>
              <a:ext cx="0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B342185E-0499-4AA0-A437-02D12CF9C49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584" y="5321"/>
              <a:ext cx="4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255</a:t>
              </a:r>
              <a:endParaRPr lang="el-GR" altLang="en-US" sz="1800"/>
            </a:p>
          </p:txBody>
        </p:sp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3D54B205-2C08-4A84-B2B1-D215490794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342" y="5295"/>
              <a:ext cx="141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Times New Roman" panose="02020603050405020304" pitchFamily="18" charset="0"/>
                </a:rPr>
                <a:t>0</a:t>
              </a:r>
              <a:endParaRPr lang="el-GR" altLang="en-US" sz="1800"/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5056DE36-4851-4B0E-8024-411CC155425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893" y="3655"/>
              <a:ext cx="41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255</a:t>
              </a:r>
              <a:endParaRPr lang="el-GR" altLang="en-US" sz="1800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D02A425C-6EF0-435A-BABF-2235FFEFDA8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442" y="5308"/>
              <a:ext cx="12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200">
                  <a:latin typeface="Calibri" panose="020F0502020204030204" pitchFamily="34" charset="0"/>
                </a:rPr>
                <a:t>r</a:t>
              </a:r>
              <a:endParaRPr lang="el-GR" altLang="en-US" sz="2000"/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C3FE133B-78DC-4853-81AD-B60A45A2B66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150" y="3066"/>
              <a:ext cx="12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200">
                  <a:latin typeface="Calibri" panose="020F0502020204030204" pitchFamily="34" charset="0"/>
                </a:rPr>
                <a:t>s</a:t>
              </a:r>
              <a:endParaRPr lang="el-GR" altLang="en-US" sz="2000"/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789AF514-6A91-4C5F-A357-C53898003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0" y="5687"/>
              <a:ext cx="26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400" b="1">
                  <a:latin typeface="Calibri" panose="020F0502020204030204" pitchFamily="34" charset="0"/>
                </a:rPr>
                <a:t>Αρνητικό εικόνας.</a:t>
              </a:r>
              <a:endParaRPr lang="el-GR" altLang="en-US" sz="2400" b="1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565A0232-6FD5-483F-9EA5-33AD5CB34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5" y="3810"/>
              <a:ext cx="795" cy="630"/>
              <a:chOff x="8040" y="3375"/>
              <a:chExt cx="795" cy="630"/>
            </a:xfrm>
          </p:grpSpPr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7DE11F9E-8453-46C3-952E-91F30408D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40" y="3675"/>
                <a:ext cx="150" cy="3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arrow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833F17A4-5804-40D3-AF7E-D92BAC9FC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0" y="3675"/>
                <a:ext cx="9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6">
                <a:extLst>
                  <a:ext uri="{FF2B5EF4-FFF2-40B4-BE49-F238E27FC236}">
                    <a16:creationId xmlns:a16="http://schemas.microsoft.com/office/drawing/2014/main" id="{7318AF75-10E5-4CE2-A8A9-4B0D1F441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0" y="3570"/>
                <a:ext cx="120" cy="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 Box 17">
                <a:extLst>
                  <a:ext uri="{FF2B5EF4-FFF2-40B4-BE49-F238E27FC236}">
                    <a16:creationId xmlns:a16="http://schemas.microsoft.com/office/drawing/2014/main" id="{30010FAF-217C-43CC-B91F-CE38492BC6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5" y="3375"/>
                <a:ext cx="39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Τ(r)</a:t>
                </a:r>
                <a:endParaRPr lang="el-GR" altLang="en-US" sz="1800"/>
              </a:p>
            </p:txBody>
          </p:sp>
        </p:grp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20C0AC17-0892-40BA-8178-74339E4CD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3" y="3765"/>
              <a:ext cx="2325" cy="147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" name="Picture 19">
            <a:extLst>
              <a:ext uri="{FF2B5EF4-FFF2-40B4-BE49-F238E27FC236}">
                <a16:creationId xmlns:a16="http://schemas.microsoft.com/office/drawing/2014/main" id="{E75B1DA5-809E-44AA-A589-3078800E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216" y="3122029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4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C23C8-EB0E-4068-B90C-FB857B6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Ενίσχυση Χρωματικής Αντίθεσης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D800798E-98A8-4253-BA60-8B276742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28" y="316380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3320388-328D-4B69-B77A-57CB7A81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096" y="316380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57977E5C-048C-4079-98D3-F5B7FFA5D3AF}"/>
              </a:ext>
            </a:extLst>
          </p:cNvPr>
          <p:cNvGrpSpPr>
            <a:grpSpLocks/>
          </p:cNvGrpSpPr>
          <p:nvPr/>
        </p:nvGrpSpPr>
        <p:grpSpPr bwMode="auto">
          <a:xfrm>
            <a:off x="3951147" y="2932718"/>
            <a:ext cx="2335213" cy="1873250"/>
            <a:chOff x="6115" y="10230"/>
            <a:chExt cx="3677" cy="2951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90B98DA8-295F-45DB-AA7F-86917400DC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03" y="12420"/>
              <a:ext cx="31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048D59D6-9160-41A3-90C6-5554BCE9CD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603" y="10281"/>
              <a:ext cx="0" cy="2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82DAE943-6CAA-44E5-8DF4-A8D1DBEB2F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564" y="10935"/>
              <a:ext cx="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0707F9C4-A214-4013-A251-8DB5B2B270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934" y="12395"/>
              <a:ext cx="0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6B6B0C12-007A-4CA6-A8BF-3C723719CCA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806" y="12485"/>
              <a:ext cx="4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100">
                  <a:latin typeface="Calibri" panose="020F0502020204030204" pitchFamily="34" charset="0"/>
                </a:rPr>
                <a:t>255</a:t>
              </a:r>
              <a:endParaRPr lang="el-GR" altLang="en-US" sz="1800"/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9073D493-F76C-49C8-B2D7-45CE05BBBAF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564" y="12459"/>
              <a:ext cx="141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Times New Roman" panose="02020603050405020304" pitchFamily="18" charset="0"/>
                </a:rPr>
                <a:t>0</a:t>
              </a:r>
              <a:endParaRPr lang="el-GR" altLang="en-US" sz="1800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D78B4AD0-7B87-4972-B669-FAE3DFA847D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115" y="10819"/>
              <a:ext cx="41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100">
                  <a:latin typeface="Calibri" panose="020F0502020204030204" pitchFamily="34" charset="0"/>
                </a:rPr>
                <a:t>255</a:t>
              </a:r>
              <a:endParaRPr lang="el-GR" altLang="en-US" sz="1800"/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63D34393-0E92-486F-90E9-61B49CE6D0B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664" y="12472"/>
              <a:ext cx="12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r</a:t>
              </a:r>
              <a:endParaRPr lang="el-GR" altLang="en-US" sz="1800"/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F690740B-9CD7-4E8A-A955-5AF9931E30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372" y="10230"/>
              <a:ext cx="12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s</a:t>
              </a:r>
              <a:endParaRPr lang="el-GR" altLang="en-US" sz="1800"/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59CF635C-2A8E-4C41-B7BA-DAB48D1AB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" y="12851"/>
              <a:ext cx="28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l-GR" altLang="en-US" sz="1400" b="1">
                  <a:latin typeface="Calibri" panose="020F0502020204030204" pitchFamily="34" charset="0"/>
                </a:rPr>
                <a:t>Ενίσχυση αντίθεσης.</a:t>
              </a:r>
              <a:endParaRPr lang="el-GR" altLang="en-US" sz="2400" b="1"/>
            </a:p>
          </p:txBody>
        </p:sp>
        <p:grpSp>
          <p:nvGrpSpPr>
            <p:cNvPr id="22" name="Group 14">
              <a:extLst>
                <a:ext uri="{FF2B5EF4-FFF2-40B4-BE49-F238E27FC236}">
                  <a16:creationId xmlns:a16="http://schemas.microsoft.com/office/drawing/2014/main" id="{3C08ED06-DB42-4B62-ABDB-BBE0B9BBB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87" y="10449"/>
              <a:ext cx="795" cy="630"/>
              <a:chOff x="8040" y="3375"/>
              <a:chExt cx="795" cy="630"/>
            </a:xfrm>
          </p:grpSpPr>
          <p:sp>
            <p:nvSpPr>
              <p:cNvPr id="36" name="Line 15">
                <a:extLst>
                  <a:ext uri="{FF2B5EF4-FFF2-40B4-BE49-F238E27FC236}">
                    <a16:creationId xmlns:a16="http://schemas.microsoft.com/office/drawing/2014/main" id="{D71C67BA-E9DC-4C6B-8795-24930F005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40" y="3675"/>
                <a:ext cx="150" cy="3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arrow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40A34629-4F89-4F1E-B9DE-EC980389C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0" y="3675"/>
                <a:ext cx="9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71223F63-0FB9-412F-9923-D155CDD53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0" y="3570"/>
                <a:ext cx="120" cy="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 Box 18">
                <a:extLst>
                  <a:ext uri="{FF2B5EF4-FFF2-40B4-BE49-F238E27FC236}">
                    <a16:creationId xmlns:a16="http://schemas.microsoft.com/office/drawing/2014/main" id="{882229D2-E6D9-4ADE-845E-7001BA318C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5" y="3375"/>
                <a:ext cx="39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ts val="1000"/>
                  </a:spcAft>
                  <a:buFontTx/>
                  <a:buNone/>
                </a:pPr>
                <a:r>
                  <a:rPr lang="el-GR" altLang="en-US" sz="1100">
                    <a:latin typeface="Calibri" panose="020F0502020204030204" pitchFamily="34" charset="0"/>
                  </a:rPr>
                  <a:t>Τ(r)</a:t>
                </a:r>
                <a:endParaRPr lang="el-GR" altLang="en-US" sz="1800"/>
              </a:p>
            </p:txBody>
          </p:sp>
        </p:grp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648B9B45-4752-418A-A982-72650D23A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10935"/>
              <a:ext cx="223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914DC099-5388-4193-B500-8DEF649372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40" y="10935"/>
              <a:ext cx="0" cy="148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02A9AD9D-D1FE-46E9-BCDC-96A677727B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0" y="12225"/>
              <a:ext cx="900" cy="19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AA2CABD3-82E5-407A-AF7E-B92A2EBA5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00" y="11205"/>
              <a:ext cx="390" cy="10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0911C350-F5FB-4B07-AB9E-481DA9EE9C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0" y="10950"/>
              <a:ext cx="1035" cy="25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A07DE4DE-F53C-42B3-9A9A-C9D3C5986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0" y="12240"/>
              <a:ext cx="0" cy="1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71A87ECB-03AA-4ACB-9089-7CCB4186C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00" y="12240"/>
              <a:ext cx="9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B02869A0-503B-4B78-9F70-96785E2F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5" y="11205"/>
              <a:ext cx="0" cy="121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90D3B104-90A5-47E0-B2F3-2FC20863C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00" y="11205"/>
              <a:ext cx="130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28">
              <a:extLst>
                <a:ext uri="{FF2B5EF4-FFF2-40B4-BE49-F238E27FC236}">
                  <a16:creationId xmlns:a16="http://schemas.microsoft.com/office/drawing/2014/main" id="{0A4355E5-A3AE-48B1-9924-90D3999AE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1" y="12455"/>
              <a:ext cx="18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r</a:t>
              </a:r>
              <a:r>
                <a:rPr lang="en-US" altLang="en-US" sz="1100" baseline="-25000">
                  <a:latin typeface="Calibri" panose="020F0502020204030204" pitchFamily="34" charset="0"/>
                </a:rPr>
                <a:t>1</a:t>
              </a:r>
              <a:endParaRPr lang="el-GR" altLang="en-US" sz="1800"/>
            </a:p>
          </p:txBody>
        </p:sp>
        <p:sp>
          <p:nvSpPr>
            <p:cNvPr id="33" name="Text Box 29">
              <a:extLst>
                <a:ext uri="{FF2B5EF4-FFF2-40B4-BE49-F238E27FC236}">
                  <a16:creationId xmlns:a16="http://schemas.microsoft.com/office/drawing/2014/main" id="{AD9A5810-3B64-44F8-BC55-F53556A27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1" y="12455"/>
              <a:ext cx="18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r</a:t>
              </a:r>
              <a:r>
                <a:rPr lang="en-US" altLang="en-US" sz="1100" baseline="-25000">
                  <a:latin typeface="Calibri" panose="020F0502020204030204" pitchFamily="34" charset="0"/>
                </a:rPr>
                <a:t>2</a:t>
              </a:r>
              <a:endParaRPr lang="el-GR" altLang="en-US" sz="1800"/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F22A9C6F-85AA-4B86-8656-661E5400D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6" y="12080"/>
              <a:ext cx="18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s</a:t>
              </a:r>
              <a:r>
                <a:rPr lang="en-US" altLang="en-US" sz="1100" baseline="-25000">
                  <a:latin typeface="Calibri" panose="020F0502020204030204" pitchFamily="34" charset="0"/>
                </a:rPr>
                <a:t>1</a:t>
              </a:r>
              <a:endParaRPr lang="el-GR" altLang="en-US" sz="1800"/>
            </a:p>
          </p:txBody>
        </p:sp>
        <p:sp>
          <p:nvSpPr>
            <p:cNvPr id="35" name="Text Box 31">
              <a:extLst>
                <a:ext uri="{FF2B5EF4-FFF2-40B4-BE49-F238E27FC236}">
                  <a16:creationId xmlns:a16="http://schemas.microsoft.com/office/drawing/2014/main" id="{43C1895B-3FC3-405C-8894-1375C4842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6" y="11075"/>
              <a:ext cx="18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en-US" sz="1100">
                  <a:latin typeface="Calibri" panose="020F0502020204030204" pitchFamily="34" charset="0"/>
                </a:rPr>
                <a:t>s</a:t>
              </a:r>
              <a:r>
                <a:rPr lang="en-US" altLang="en-US" sz="1100" baseline="-25000">
                  <a:latin typeface="Calibri" panose="020F0502020204030204" pitchFamily="34" charset="0"/>
                </a:rPr>
                <a:t>2</a:t>
              </a:r>
              <a:endParaRPr lang="el-GR" altLang="en-US" sz="1800"/>
            </a:p>
          </p:txBody>
        </p:sp>
      </p:grpSp>
      <p:sp>
        <p:nvSpPr>
          <p:cNvPr id="7" name="25 - TextBox">
            <a:extLst>
              <a:ext uri="{FF2B5EF4-FFF2-40B4-BE49-F238E27FC236}">
                <a16:creationId xmlns:a16="http://schemas.microsoft.com/office/drawing/2014/main" id="{D2ED31FD-021D-4A97-B436-0686B24F8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" y="3130701"/>
            <a:ext cx="440197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/>
              <a:t>s = </a:t>
            </a:r>
            <a:r>
              <a:rPr lang="el-GR" altLang="en-US" sz="2000" dirty="0"/>
              <a:t>(</a:t>
            </a:r>
            <a:r>
              <a:rPr lang="en-US" altLang="en-US" sz="2000" dirty="0"/>
              <a:t>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/r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 r     </a:t>
            </a:r>
            <a:r>
              <a:rPr lang="el-GR" altLang="en-US" sz="2000" dirty="0"/>
              <a:t>για  </a:t>
            </a:r>
            <a:r>
              <a:rPr lang="en-US" altLang="en-US" sz="2000" dirty="0"/>
              <a:t>0 &lt; r ≤ r</a:t>
            </a:r>
            <a:r>
              <a:rPr lang="en-US" altLang="en-US" sz="2000" baseline="-25000" dirty="0"/>
              <a:t>1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/>
              <a:t>s = 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+ ((s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– s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)/(r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– r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)) (r – r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</a:t>
            </a:r>
            <a:r>
              <a:rPr lang="el-GR" altLang="en-US" sz="2000" dirty="0"/>
              <a:t> 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l-GR" altLang="en-US" sz="2000" dirty="0"/>
              <a:t>		για </a:t>
            </a:r>
            <a:r>
              <a:rPr lang="en-US" altLang="en-US" sz="2000" dirty="0"/>
              <a:t>  r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&lt; r ≤ r</a:t>
            </a:r>
            <a:r>
              <a:rPr lang="en-US" altLang="en-US" sz="2000" baseline="-25000" dirty="0"/>
              <a:t>2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000" dirty="0"/>
              <a:t>s = </a:t>
            </a:r>
            <a:r>
              <a:rPr lang="pt-BR" altLang="en-US" sz="2000" dirty="0">
                <a:solidFill>
                  <a:srgbClr val="000000"/>
                </a:solidFill>
              </a:rPr>
              <a:t>s</a:t>
            </a:r>
            <a:r>
              <a:rPr lang="pt-BR" altLang="en-US" sz="2000" baseline="-25000" dirty="0">
                <a:solidFill>
                  <a:srgbClr val="000000"/>
                </a:solidFill>
              </a:rPr>
              <a:t>1</a:t>
            </a:r>
            <a:r>
              <a:rPr lang="pt-BR" altLang="en-US" sz="2000" dirty="0">
                <a:solidFill>
                  <a:srgbClr val="000000"/>
                </a:solidFill>
              </a:rPr>
              <a:t> + ((255 – s</a:t>
            </a:r>
            <a:r>
              <a:rPr lang="pt-BR" altLang="en-US" sz="2000" baseline="-25000" dirty="0">
                <a:solidFill>
                  <a:srgbClr val="000000"/>
                </a:solidFill>
              </a:rPr>
              <a:t>2</a:t>
            </a:r>
            <a:r>
              <a:rPr lang="pt-BR" altLang="en-US" sz="2000" dirty="0">
                <a:solidFill>
                  <a:srgbClr val="000000"/>
                </a:solidFill>
              </a:rPr>
              <a:t>)/(255 – r</a:t>
            </a:r>
            <a:r>
              <a:rPr lang="pt-BR" altLang="en-US" sz="2000" baseline="-25000" dirty="0">
                <a:solidFill>
                  <a:srgbClr val="000000"/>
                </a:solidFill>
              </a:rPr>
              <a:t>2</a:t>
            </a:r>
            <a:r>
              <a:rPr lang="pt-BR" altLang="en-US" sz="2000" dirty="0">
                <a:solidFill>
                  <a:srgbClr val="000000"/>
                </a:solidFill>
              </a:rPr>
              <a:t>)) (r – r</a:t>
            </a:r>
            <a:r>
              <a:rPr lang="pt-BR" altLang="en-US" sz="2000" baseline="-25000" dirty="0">
                <a:solidFill>
                  <a:srgbClr val="000000"/>
                </a:solidFill>
              </a:rPr>
              <a:t>2</a:t>
            </a:r>
            <a:r>
              <a:rPr lang="pt-BR" altLang="en-US" sz="2000" dirty="0">
                <a:solidFill>
                  <a:srgbClr val="000000"/>
                </a:solidFill>
              </a:rPr>
              <a:t>)</a:t>
            </a:r>
            <a:endParaRPr lang="el-GR" altLang="en-US" sz="20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l-GR" altLang="en-US" sz="2000" dirty="0">
                <a:solidFill>
                  <a:srgbClr val="000000"/>
                </a:solidFill>
              </a:rPr>
              <a:t>		</a:t>
            </a:r>
            <a:r>
              <a:rPr lang="pt-BR" altLang="en-US" sz="2000" dirty="0">
                <a:solidFill>
                  <a:srgbClr val="000000"/>
                </a:solidFill>
              </a:rPr>
              <a:t>  </a:t>
            </a:r>
            <a:r>
              <a:rPr lang="el-GR" altLang="en-US" sz="2000" dirty="0">
                <a:solidFill>
                  <a:srgbClr val="000000"/>
                </a:solidFill>
              </a:rPr>
              <a:t> για </a:t>
            </a:r>
            <a:r>
              <a:rPr lang="en-US" altLang="en-US" sz="2000" dirty="0">
                <a:solidFill>
                  <a:srgbClr val="000000"/>
                </a:solidFill>
              </a:rPr>
              <a:t>  r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2</a:t>
            </a:r>
            <a:r>
              <a:rPr lang="en-US" altLang="en-US" sz="2000" dirty="0">
                <a:solidFill>
                  <a:srgbClr val="000000"/>
                </a:solidFill>
              </a:rPr>
              <a:t> &lt; r ≤ 255</a:t>
            </a:r>
            <a:endParaRPr lang="el-G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056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950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Garamond</vt:lpstr>
      <vt:lpstr>Times New Roman</vt:lpstr>
      <vt:lpstr>Office Theme</vt:lpstr>
      <vt:lpstr>1_Office Theme</vt:lpstr>
      <vt:lpstr>Image</vt:lpstr>
      <vt:lpstr>Image point operators</vt:lpstr>
      <vt:lpstr>Υπενθύμιση 1: αποτύπωση </vt:lpstr>
      <vt:lpstr>Υπενθύμιση 2: τιμές ανά pixel</vt:lpstr>
      <vt:lpstr>Έχουμε την εικόνα! Μετά τι;</vt:lpstr>
      <vt:lpstr>Σημειακός μετασχηματισμός</vt:lpstr>
      <vt:lpstr>Παραδείγματα εφαρμογής</vt:lpstr>
      <vt:lpstr>Μετατροπή ψηφιακής εικόνας σε δυαδική</vt:lpstr>
      <vt:lpstr>Αρνητικό εικόνας</vt:lpstr>
      <vt:lpstr>Ενίσχυση Χρωματικής Αντίθεσης</vt:lpstr>
      <vt:lpstr>Συμπίεση Δυναμικής Περιοχής </vt:lpstr>
      <vt:lpstr>Ιστόγραμμα Μονοχρωματικής Εικόνας </vt:lpstr>
      <vt:lpstr>PowerPoint Presentation</vt:lpstr>
      <vt:lpstr>PowerPoint Presentation</vt:lpstr>
      <vt:lpstr>Ιστόγραμμα συχνοτήτων σε έγχρωμη εικόνα</vt:lpstr>
      <vt:lpstr>Ιστόγραμμα συχνοτήτων σε grayscale εικόνα</vt:lpstr>
      <vt:lpstr>Μερικές παρατηρήσεις (1/2): κανάλια πληροφορίας</vt:lpstr>
      <vt:lpstr>Μερικές παρατηρήσεις (2/2): ασσυμετρία κατανομής</vt:lpstr>
      <vt:lpstr>Αύξηση Φωτεινότητας</vt:lpstr>
      <vt:lpstr>Μείωση Φωτεινότητας</vt:lpstr>
      <vt:lpstr>Μείωση συντελεστή γάμμα</vt:lpstr>
      <vt:lpstr>Αύξηση συντελεστή γάμμα</vt:lpstr>
      <vt:lpstr>Μετασχηματισμοί ύψωσης σε δύναμη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point operators</dc:title>
  <dc:creator>EftPr</dc:creator>
  <cp:lastModifiedBy>Eftychios Protopapadakis</cp:lastModifiedBy>
  <cp:revision>10</cp:revision>
  <dcterms:created xsi:type="dcterms:W3CDTF">2020-10-25T06:15:10Z</dcterms:created>
  <dcterms:modified xsi:type="dcterms:W3CDTF">2020-10-26T09:19:29Z</dcterms:modified>
</cp:coreProperties>
</file>